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drawingml.diagramColors+xml" PartName="/ppt/diagrams/colors1.xml"/>
  <Override ContentType="application/vnd.openxmlformats-officedocument.drawingml.diagramColors+xml" PartName="/ppt/diagrams/colors10.xml"/>
  <Override ContentType="application/vnd.openxmlformats-officedocument.drawingml.diagramColors+xml" PartName="/ppt/diagrams/colors11.xml"/>
  <Override ContentType="application/vnd.openxmlformats-officedocument.drawingml.diagramColors+xml" PartName="/ppt/diagrams/colors12.xml"/>
  <Override ContentType="application/vnd.openxmlformats-officedocument.drawingml.diagramColors+xml" PartName="/ppt/diagrams/colors13.xml"/>
  <Override ContentType="application/vnd.openxmlformats-officedocument.drawingml.diagramColors+xml" PartName="/ppt/diagrams/colors14.xml"/>
  <Override ContentType="application/vnd.openxmlformats-officedocument.drawingml.diagramColors+xml" PartName="/ppt/diagrams/colors2.xml"/>
  <Override ContentType="application/vnd.openxmlformats-officedocument.drawingml.diagramColors+xml" PartName="/ppt/diagrams/colors3.xml"/>
  <Override ContentType="application/vnd.openxmlformats-officedocument.drawingml.diagramColors+xml" PartName="/ppt/diagrams/colors4.xml"/>
  <Override ContentType="application/vnd.openxmlformats-officedocument.drawingml.diagramColors+xml" PartName="/ppt/diagrams/colors5.xml"/>
  <Override ContentType="application/vnd.openxmlformats-officedocument.drawingml.diagramColors+xml" PartName="/ppt/diagrams/colors6.xml"/>
  <Override ContentType="application/vnd.openxmlformats-officedocument.drawingml.diagramColors+xml" PartName="/ppt/diagrams/colors7.xml"/>
  <Override ContentType="application/vnd.openxmlformats-officedocument.drawingml.diagramColors+xml" PartName="/ppt/diagrams/colors8.xml"/>
  <Override ContentType="application/vnd.openxmlformats-officedocument.drawingml.diagramColors+xml" PartName="/ppt/diagrams/colors9.xml"/>
  <Override ContentType="application/vnd.openxmlformats-officedocument.drawingml.diagramData+xml" PartName="/ppt/diagrams/data1.xml"/>
  <Override ContentType="application/vnd.openxmlformats-officedocument.drawingml.diagramData+xml" PartName="/ppt/diagrams/data10.xml"/>
  <Override ContentType="application/vnd.openxmlformats-officedocument.drawingml.diagramData+xml" PartName="/ppt/diagrams/data11.xml"/>
  <Override ContentType="application/vnd.openxmlformats-officedocument.drawingml.diagramData+xml" PartName="/ppt/diagrams/data12.xml"/>
  <Override ContentType="application/vnd.openxmlformats-officedocument.drawingml.diagramData+xml" PartName="/ppt/diagrams/data13.xml"/>
  <Override ContentType="application/vnd.openxmlformats-officedocument.drawingml.diagramData+xml" PartName="/ppt/diagrams/data14.xml"/>
  <Override ContentType="application/vnd.openxmlformats-officedocument.drawingml.diagramData+xml" PartName="/ppt/diagrams/data2.xml"/>
  <Override ContentType="application/vnd.openxmlformats-officedocument.drawingml.diagramData+xml" PartName="/ppt/diagrams/data3.xml"/>
  <Override ContentType="application/vnd.openxmlformats-officedocument.drawingml.diagramData+xml" PartName="/ppt/diagrams/data4.xml"/>
  <Override ContentType="application/vnd.openxmlformats-officedocument.drawingml.diagramData+xml" PartName="/ppt/diagrams/data5.xml"/>
  <Override ContentType="application/vnd.openxmlformats-officedocument.drawingml.diagramData+xml" PartName="/ppt/diagrams/data6.xml"/>
  <Override ContentType="application/vnd.openxmlformats-officedocument.drawingml.diagramData+xml" PartName="/ppt/diagrams/data7.xml"/>
  <Override ContentType="application/vnd.openxmlformats-officedocument.drawingml.diagramData+xml" PartName="/ppt/diagrams/data8.xml"/>
  <Override ContentType="application/vnd.openxmlformats-officedocument.drawingml.diagramData+xml" PartName="/ppt/diagrams/data9.xml"/>
  <Override ContentType="application/vnd.ms-office.drawingml.diagramDrawing+xml" PartName="/ppt/diagrams/drawing1.xml"/>
  <Override ContentType="application/vnd.ms-office.drawingml.diagramDrawing+xml" PartName="/ppt/diagrams/drawing10.xml"/>
  <Override ContentType="application/vnd.ms-office.drawingml.diagramDrawing+xml" PartName="/ppt/diagrams/drawing11.xml"/>
  <Override ContentType="application/vnd.ms-office.drawingml.diagramDrawing+xml" PartName="/ppt/diagrams/drawing12.xml"/>
  <Override ContentType="application/vnd.ms-office.drawingml.diagramDrawing+xml" PartName="/ppt/diagrams/drawing13.xml"/>
  <Override ContentType="application/vnd.ms-office.drawingml.diagramDrawing+xml" PartName="/ppt/diagrams/drawing14.xml"/>
  <Override ContentType="application/vnd.ms-office.drawingml.diagramDrawing+xml" PartName="/ppt/diagrams/drawing2.xml"/>
  <Override ContentType="application/vnd.ms-office.drawingml.diagramDrawing+xml" PartName="/ppt/diagrams/drawing3.xml"/>
  <Override ContentType="application/vnd.ms-office.drawingml.diagramDrawing+xml" PartName="/ppt/diagrams/drawing4.xml"/>
  <Override ContentType="application/vnd.ms-office.drawingml.diagramDrawing+xml" PartName="/ppt/diagrams/drawing5.xml"/>
  <Override ContentType="application/vnd.ms-office.drawingml.diagramDrawing+xml" PartName="/ppt/diagrams/drawing6.xml"/>
  <Override ContentType="application/vnd.ms-office.drawingml.diagramDrawing+xml" PartName="/ppt/diagrams/drawing7.xml"/>
  <Override ContentType="application/vnd.ms-office.drawingml.diagramDrawing+xml" PartName="/ppt/diagrams/drawing8.xml"/>
  <Override ContentType="application/vnd.ms-office.drawingml.diagramDrawing+xml" PartName="/ppt/diagrams/drawing9.xml"/>
  <Override ContentType="application/vnd.openxmlformats-officedocument.drawingml.diagramLayout+xml" PartName="/ppt/diagrams/layout1.xml"/>
  <Override ContentType="application/vnd.openxmlformats-officedocument.drawingml.diagramLayout+xml" PartName="/ppt/diagrams/layout10.xml"/>
  <Override ContentType="application/vnd.openxmlformats-officedocument.drawingml.diagramLayout+xml" PartName="/ppt/diagrams/layout11.xml"/>
  <Override ContentType="application/vnd.openxmlformats-officedocument.drawingml.diagramLayout+xml" PartName="/ppt/diagrams/layout12.xml"/>
  <Override ContentType="application/vnd.openxmlformats-officedocument.drawingml.diagramLayout+xml" PartName="/ppt/diagrams/layout13.xml"/>
  <Override ContentType="application/vnd.openxmlformats-officedocument.drawingml.diagramLayout+xml" PartName="/ppt/diagrams/layout14.xml"/>
  <Override ContentType="application/vnd.openxmlformats-officedocument.drawingml.diagramLayout+xml" PartName="/ppt/diagrams/layout2.xml"/>
  <Override ContentType="application/vnd.openxmlformats-officedocument.drawingml.diagramLayout+xml" PartName="/ppt/diagrams/layout3.xml"/>
  <Override ContentType="application/vnd.openxmlformats-officedocument.drawingml.diagramLayout+xml" PartName="/ppt/diagrams/layout4.xml"/>
  <Override ContentType="application/vnd.openxmlformats-officedocument.drawingml.diagramLayout+xml" PartName="/ppt/diagrams/layout5.xml"/>
  <Override ContentType="application/vnd.openxmlformats-officedocument.drawingml.diagramLayout+xml" PartName="/ppt/diagrams/layout6.xml"/>
  <Override ContentType="application/vnd.openxmlformats-officedocument.drawingml.diagramLayout+xml" PartName="/ppt/diagrams/layout7.xml"/>
  <Override ContentType="application/vnd.openxmlformats-officedocument.drawingml.diagramLayout+xml" PartName="/ppt/diagrams/layout8.xml"/>
  <Override ContentType="application/vnd.openxmlformats-officedocument.drawingml.diagramLayout+xml" PartName="/ppt/diagrams/layout9.xml"/>
  <Override ContentType="application/vnd.openxmlformats-officedocument.drawingml.diagramStyle+xml" PartName="/ppt/diagrams/quickStyle1.xml"/>
  <Override ContentType="application/vnd.openxmlformats-officedocument.drawingml.diagramStyle+xml" PartName="/ppt/diagrams/quickStyle10.xml"/>
  <Override ContentType="application/vnd.openxmlformats-officedocument.drawingml.diagramStyle+xml" PartName="/ppt/diagrams/quickStyle11.xml"/>
  <Override ContentType="application/vnd.openxmlformats-officedocument.drawingml.diagramStyle+xml" PartName="/ppt/diagrams/quickStyle12.xml"/>
  <Override ContentType="application/vnd.openxmlformats-officedocument.drawingml.diagramStyle+xml" PartName="/ppt/diagrams/quickStyle13.xml"/>
  <Override ContentType="application/vnd.openxmlformats-officedocument.drawingml.diagramStyle+xml" PartName="/ppt/diagrams/quickStyle14.xml"/>
  <Override ContentType="application/vnd.openxmlformats-officedocument.drawingml.diagramStyle+xml" PartName="/ppt/diagrams/quickStyle2.xml"/>
  <Override ContentType="application/vnd.openxmlformats-officedocument.drawingml.diagramStyle+xml" PartName="/ppt/diagrams/quickStyle3.xml"/>
  <Override ContentType="application/vnd.openxmlformats-officedocument.drawingml.diagramStyle+xml" PartName="/ppt/diagrams/quickStyle4.xml"/>
  <Override ContentType="application/vnd.openxmlformats-officedocument.drawingml.diagramStyle+xml" PartName="/ppt/diagrams/quickStyle5.xml"/>
  <Override ContentType="application/vnd.openxmlformats-officedocument.drawingml.diagramStyle+xml" PartName="/ppt/diagrams/quickStyle6.xml"/>
  <Override ContentType="application/vnd.openxmlformats-officedocument.drawingml.diagramStyle+xml" PartName="/ppt/diagrams/quickStyle7.xml"/>
  <Override ContentType="application/vnd.openxmlformats-officedocument.drawingml.diagramStyle+xml" PartName="/ppt/diagrams/quickStyle8.xml"/>
  <Override ContentType="application/vnd.openxmlformats-officedocument.drawingml.diagramStyle+xml" PartName="/ppt/diagrams/quickStyle9.xml"/>
  <Override ContentType="image/svg+xml" PartName="/ppt/media/image42.svg"/>
  <Override ContentType="image/svg+xml" PartName="/ppt/media/image44.svg"/>
  <Override ContentType="image/svg+xml" PartName="/ppt/media/image51.svg"/>
  <Override ContentType="image/svg+xml" PartName="/ppt/media/image59.svg"/>
  <Override ContentType="image/svg+xml" PartName="/ppt/media/image71.svg"/>
  <Override ContentType="image/svg+xml" PartName="/ppt/media/image84.svg"/>
  <Override ContentType="image/svg+xml" PartName="/ppt/media/image94.svg"/>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presentationml.tags+xml" PartName="/ppt/tags/tag1.xml"/>
  <Override ContentType="application/vnd.openxmlformats-officedocument.presentationml.tags+xml" PartName="/ppt/tags/tag10.xml"/>
  <Override ContentType="application/vnd.openxmlformats-officedocument.presentationml.tags+xml" PartName="/ppt/tags/tag11.xml"/>
  <Override ContentType="application/vnd.openxmlformats-officedocument.presentationml.tags+xml" PartName="/ppt/tags/tag12.xml"/>
  <Override ContentType="application/vnd.openxmlformats-officedocument.presentationml.tags+xml" PartName="/ppt/tags/tag13.xml"/>
  <Override ContentType="application/vnd.openxmlformats-officedocument.presentationml.tags+xml" PartName="/ppt/tags/tag14.xml"/>
  <Override ContentType="application/vnd.openxmlformats-officedocument.presentationml.tags+xml" PartName="/ppt/tags/tag15.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tags+xml" PartName="/ppt/tags/tag7.xml"/>
  <Override ContentType="application/vnd.openxmlformats-officedocument.presentationml.tags+xml" PartName="/ppt/tags/tag8.xml"/>
  <Override ContentType="application/vnd.openxmlformats-officedocument.presentationml.tags+xml" PartName="/ppt/tags/tag9.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
    <Relationship Target="ppt/presentation.xml" Type="http://schemas.openxmlformats.org/officeDocument/2006/relationships/officeDocument" Id="rId1"/>
    <Relationship Target="docProps/thumbnail.jpeg" Type="http://schemas.openxmlformats.org/package/2006/relationships/metadata/thumbnail" Id="rId4"/>
    <Relationship Target="docProps/core.xml" Type="http://schemas.openxmlformats.org/package/2006/relationships/metadata/core-properties" Id="rId3"/>
    <Relationship Target="docProps/app.xml" Type="http://schemas.openxmlformats.org/officeDocument/2006/relationships/extended-properties" Id="rId2"/>
    <Relationship Target="docProps/custom.xml" Type="http://schemas.openxmlformats.org/officeDocument/2006/relationships/custom-properties" Id="rId5"/>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9"/>
  </p:notesMasterIdLst>
  <p:sldIdLst>
    <p:sldId id="2262" r:id="rId4"/>
    <p:sldId id="257" r:id="rId5"/>
    <p:sldId id="529" r:id="rId6"/>
    <p:sldId id="539" r:id="rId7"/>
    <p:sldId id="2263" r:id="rId8"/>
    <p:sldId id="2264" r:id="rId10"/>
    <p:sldId id="2267" r:id="rId11"/>
    <p:sldId id="2268" r:id="rId12"/>
    <p:sldId id="2269" r:id="rId13"/>
    <p:sldId id="2271" r:id="rId14"/>
    <p:sldId id="2277" r:id="rId15"/>
    <p:sldId id="2285" r:id="rId16"/>
    <p:sldId id="2278" r:id="rId17"/>
    <p:sldId id="2282" r:id="rId18"/>
    <p:sldId id="2276" r:id="rId19"/>
    <p:sldId id="2279" r:id="rId20"/>
    <p:sldId id="2281" r:id="rId21"/>
    <p:sldId id="2283" r:id="rId22"/>
    <p:sldId id="2286" r:id="rId23"/>
    <p:sldId id="2284" r:id="rId24"/>
    <p:sldId id="2265" r:id="rId25"/>
    <p:sldId id="544" r:id="rId26"/>
    <p:sldId id="2266" r:id="rId27"/>
    <p:sldId id="2287" r:id="rId28"/>
    <p:sldId id="2288" r:id="rId29"/>
    <p:sldId id="2289" r:id="rId30"/>
    <p:sldId id="2290" r:id="rId31"/>
    <p:sldId id="2291" r:id="rId32"/>
    <p:sldId id="2292" r:id="rId33"/>
    <p:sldId id="2293" r:id="rId34"/>
    <p:sldId id="2294" r:id="rId35"/>
    <p:sldId id="2295" r:id="rId36"/>
    <p:sldId id="2296" r:id="rId37"/>
    <p:sldId id="2297" r:id="rId38"/>
    <p:sldId id="2298" r:id="rId39"/>
    <p:sldId id="2299" r:id="rId40"/>
    <p:sldId id="2300" r:id="rId41"/>
    <p:sldId id="2301" r:id="rId42"/>
    <p:sldId id="2302" r:id="rId43"/>
    <p:sldId id="2303" r:id="rId44"/>
    <p:sldId id="2304" r:id="rId45"/>
    <p:sldId id="2305" r:id="rId46"/>
    <p:sldId id="2306" r:id="rId47"/>
    <p:sldId id="2307" r:id="rId48"/>
    <p:sldId id="545" r:id="rId49"/>
    <p:sldId id="2308" r:id="rId50"/>
    <p:sldId id="2311" r:id="rId51"/>
    <p:sldId id="2312" r:id="rId52"/>
    <p:sldId id="2317" r:id="rId53"/>
    <p:sldId id="2315" r:id="rId54"/>
    <p:sldId id="2314" r:id="rId55"/>
    <p:sldId id="2316" r:id="rId56"/>
    <p:sldId id="2310" r:id="rId57"/>
    <p:sldId id="2318" r:id="rId58"/>
    <p:sldId id="2320" r:id="rId59"/>
    <p:sldId id="2319" r:id="rId60"/>
    <p:sldId id="2321" r:id="rId61"/>
    <p:sldId id="2322" r:id="rId62"/>
    <p:sldId id="2323" r:id="rId63"/>
    <p:sldId id="2324" r:id="rId64"/>
    <p:sldId id="2309" r:id="rId65"/>
    <p:sldId id="530" r:id="rId66"/>
    <p:sldId id="2328" r:id="rId67"/>
  </p:sldIdLst>
  <p:sldSz cx="12192000" cy="6858000"/>
  <p:notesSz cx="6858000" cy="9144000"/>
  <p:custDataLst>
    <p:tags r:id="rId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F6E"/>
    <a:srgbClr val="2094CE"/>
    <a:srgbClr val="1E8EC7"/>
    <a:srgbClr val="2169D3"/>
    <a:srgbClr val="157E9F"/>
    <a:srgbClr val="34A4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2234" autoAdjust="0"/>
  </p:normalViewPr>
  <p:slideViewPr>
    <p:cSldViewPr snapToGrid="0" showGuides="1">
      <p:cViewPr varScale="1">
        <p:scale>
          <a:sx n="85" d="100"/>
          <a:sy n="85" d="100"/>
        </p:scale>
        <p:origin x="60" y="476"/>
      </p:cViewPr>
      <p:guideLst>
        <p:guide orient="horz" pos="322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
    <Relationship Target="notesMasters/notesMaster1.xml" Type="http://schemas.openxmlformats.org/officeDocument/2006/relationships/notesMaster" Id="rId9"/>
    <Relationship Target="slides/slide5.xml" Type="http://schemas.openxmlformats.org/officeDocument/2006/relationships/slide" Id="rId8"/>
    <Relationship Target="tags/tag15.xml" Type="http://schemas.openxmlformats.org/officeDocument/2006/relationships/tags" Id="rId71"/>
    <Relationship Target="tableStyles.xml" Type="http://schemas.openxmlformats.org/officeDocument/2006/relationships/tableStyles" Id="rId70"/>
    <Relationship Target="slides/slide4.xml" Type="http://schemas.openxmlformats.org/officeDocument/2006/relationships/slide" Id="rId7"/>
    <Relationship Target="viewProps.xml" Type="http://schemas.openxmlformats.org/officeDocument/2006/relationships/viewProps" Id="rId69"/>
    <Relationship Target="presProps.xml" Type="http://schemas.openxmlformats.org/officeDocument/2006/relationships/presProps" Id="rId68"/>
    <Relationship Target="slides/slide63.xml" Type="http://schemas.openxmlformats.org/officeDocument/2006/relationships/slide" Id="rId67"/>
    <Relationship Target="slides/slide62.xml" Type="http://schemas.openxmlformats.org/officeDocument/2006/relationships/slide" Id="rId66"/>
    <Relationship Target="slides/slide61.xml" Type="http://schemas.openxmlformats.org/officeDocument/2006/relationships/slide" Id="rId65"/>
    <Relationship Target="slides/slide60.xml" Type="http://schemas.openxmlformats.org/officeDocument/2006/relationships/slide" Id="rId64"/>
    <Relationship Target="slides/slide59.xml" Type="http://schemas.openxmlformats.org/officeDocument/2006/relationships/slide" Id="rId63"/>
    <Relationship Target="slides/slide58.xml" Type="http://schemas.openxmlformats.org/officeDocument/2006/relationships/slide" Id="rId62"/>
    <Relationship Target="slides/slide57.xml" Type="http://schemas.openxmlformats.org/officeDocument/2006/relationships/slide" Id="rId61"/>
    <Relationship Target="slides/slide56.xml" Type="http://schemas.openxmlformats.org/officeDocument/2006/relationships/slide" Id="rId60"/>
    <Relationship Target="slides/slide3.xml" Type="http://schemas.openxmlformats.org/officeDocument/2006/relationships/slide" Id="rId6"/>
    <Relationship Target="slides/slide55.xml" Type="http://schemas.openxmlformats.org/officeDocument/2006/relationships/slide" Id="rId59"/>
    <Relationship Target="slides/slide54.xml" Type="http://schemas.openxmlformats.org/officeDocument/2006/relationships/slide" Id="rId58"/>
    <Relationship Target="slides/slide53.xml" Type="http://schemas.openxmlformats.org/officeDocument/2006/relationships/slide" Id="rId57"/>
    <Relationship Target="slides/slide52.xml" Type="http://schemas.openxmlformats.org/officeDocument/2006/relationships/slide" Id="rId56"/>
    <Relationship Target="slides/slide51.xml" Type="http://schemas.openxmlformats.org/officeDocument/2006/relationships/slide" Id="rId55"/>
    <Relationship Target="slides/slide50.xml" Type="http://schemas.openxmlformats.org/officeDocument/2006/relationships/slide" Id="rId54"/>
    <Relationship Target="slides/slide49.xml" Type="http://schemas.openxmlformats.org/officeDocument/2006/relationships/slide" Id="rId53"/>
    <Relationship Target="slides/slide48.xml" Type="http://schemas.openxmlformats.org/officeDocument/2006/relationships/slide" Id="rId52"/>
    <Relationship Target="slides/slide47.xml" Type="http://schemas.openxmlformats.org/officeDocument/2006/relationships/slide" Id="rId51"/>
    <Relationship Target="slides/slide46.xml" Type="http://schemas.openxmlformats.org/officeDocument/2006/relationships/slide" Id="rId50"/>
    <Relationship Target="slides/slide2.xml" Type="http://schemas.openxmlformats.org/officeDocument/2006/relationships/slide" Id="rId5"/>
    <Relationship Target="slides/slide45.xml" Type="http://schemas.openxmlformats.org/officeDocument/2006/relationships/slide" Id="rId49"/>
    <Relationship Target="slides/slide44.xml" Type="http://schemas.openxmlformats.org/officeDocument/2006/relationships/slide" Id="rId48"/>
    <Relationship Target="slides/slide43.xml" Type="http://schemas.openxmlformats.org/officeDocument/2006/relationships/slide" Id="rId47"/>
    <Relationship Target="slides/slide42.xml" Type="http://schemas.openxmlformats.org/officeDocument/2006/relationships/slide" Id="rId46"/>
    <Relationship Target="slides/slide41.xml" Type="http://schemas.openxmlformats.org/officeDocument/2006/relationships/slide" Id="rId45"/>
    <Relationship Target="slides/slide40.xml" Type="http://schemas.openxmlformats.org/officeDocument/2006/relationships/slide" Id="rId44"/>
    <Relationship Target="slides/slide39.xml" Type="http://schemas.openxmlformats.org/officeDocument/2006/relationships/slide" Id="rId43"/>
    <Relationship Target="slides/slide38.xml" Type="http://schemas.openxmlformats.org/officeDocument/2006/relationships/slide" Id="rId42"/>
    <Relationship Target="slides/slide37.xml" Type="http://schemas.openxmlformats.org/officeDocument/2006/relationships/slide" Id="rId41"/>
    <Relationship Target="slides/slide36.xml" Type="http://schemas.openxmlformats.org/officeDocument/2006/relationships/slide" Id="rId40"/>
    <Relationship Target="slides/slide1.xml" Type="http://schemas.openxmlformats.org/officeDocument/2006/relationships/slide" Id="rId4"/>
    <Relationship Target="slides/slide35.xml" Type="http://schemas.openxmlformats.org/officeDocument/2006/relationships/slide" Id="rId39"/>
    <Relationship Target="slides/slide34.xml" Type="http://schemas.openxmlformats.org/officeDocument/2006/relationships/slide" Id="rId38"/>
    <Relationship Target="slides/slide33.xml" Type="http://schemas.openxmlformats.org/officeDocument/2006/relationships/slide" Id="rId37"/>
    <Relationship Target="slides/slide32.xml" Type="http://schemas.openxmlformats.org/officeDocument/2006/relationships/slide" Id="rId36"/>
    <Relationship Target="slides/slide31.xml" Type="http://schemas.openxmlformats.org/officeDocument/2006/relationships/slide" Id="rId35"/>
    <Relationship Target="slides/slide30.xml" Type="http://schemas.openxmlformats.org/officeDocument/2006/relationships/slide" Id="rId34"/>
    <Relationship Target="slides/slide29.xml" Type="http://schemas.openxmlformats.org/officeDocument/2006/relationships/slide" Id="rId33"/>
    <Relationship Target="slides/slide28.xml" Type="http://schemas.openxmlformats.org/officeDocument/2006/relationships/slide" Id="rId32"/>
    <Relationship Target="slides/slide27.xml" Type="http://schemas.openxmlformats.org/officeDocument/2006/relationships/slide" Id="rId31"/>
    <Relationship Target="slides/slide26.xml" Type="http://schemas.openxmlformats.org/officeDocument/2006/relationships/slide" Id="rId30"/>
    <Relationship Target="slideMasters/slideMaster2.xml" Type="http://schemas.openxmlformats.org/officeDocument/2006/relationships/slideMaster" Id="rId3"/>
    <Relationship Target="slides/slide25.xml" Type="http://schemas.openxmlformats.org/officeDocument/2006/relationships/slide" Id="rId29"/>
    <Relationship Target="slides/slide24.xml" Type="http://schemas.openxmlformats.org/officeDocument/2006/relationships/slide" Id="rId28"/>
    <Relationship Target="slides/slide23.xml" Type="http://schemas.openxmlformats.org/officeDocument/2006/relationships/slide" Id="rId27"/>
    <Relationship Target="slides/slide22.xml" Type="http://schemas.openxmlformats.org/officeDocument/2006/relationships/slide" Id="rId26"/>
    <Relationship Target="slides/slide21.xml" Type="http://schemas.openxmlformats.org/officeDocument/2006/relationships/slide" Id="rId25"/>
    <Relationship Target="slides/slide20.xml" Type="http://schemas.openxmlformats.org/officeDocument/2006/relationships/slide" Id="rId24"/>
    <Relationship Target="slides/slide19.xml" Type="http://schemas.openxmlformats.org/officeDocument/2006/relationships/slide" Id="rId23"/>
    <Relationship Target="slides/slide18.xml" Type="http://schemas.openxmlformats.org/officeDocument/2006/relationships/slide" Id="rId22"/>
    <Relationship Target="slides/slide17.xml" Type="http://schemas.openxmlformats.org/officeDocument/2006/relationships/slide" Id="rId21"/>
    <Relationship Target="slides/slide16.xml" Type="http://schemas.openxmlformats.org/officeDocument/2006/relationships/slide" Id="rId20"/>
    <Relationship Target="theme/theme1.xml" Type="http://schemas.openxmlformats.org/officeDocument/2006/relationships/theme" Id="rId2"/>
    <Relationship Target="slides/slide15.xml" Type="http://schemas.openxmlformats.org/officeDocument/2006/relationships/slide" Id="rId19"/>
    <Relationship Target="slides/slide14.xml" Type="http://schemas.openxmlformats.org/officeDocument/2006/relationships/slide" Id="rId18"/>
    <Relationship Target="slides/slide13.xml" Type="http://schemas.openxmlformats.org/officeDocument/2006/relationships/slide" Id="rId17"/>
    <Relationship Target="slides/slide12.xml" Type="http://schemas.openxmlformats.org/officeDocument/2006/relationships/slide" Id="rId16"/>
    <Relationship Target="slides/slide11.xml" Type="http://schemas.openxmlformats.org/officeDocument/2006/relationships/slide" Id="rId15"/>
    <Relationship Target="slides/slide10.xml" Type="http://schemas.openxmlformats.org/officeDocument/2006/relationships/slide" Id="rId14"/>
    <Relationship Target="slides/slide9.xml" Type="http://schemas.openxmlformats.org/officeDocument/2006/relationships/slide" Id="rId13"/>
    <Relationship Target="slides/slide8.xml" Type="http://schemas.openxmlformats.org/officeDocument/2006/relationships/slide" Id="rId12"/>
    <Relationship Target="slides/slide7.xml" Type="http://schemas.openxmlformats.org/officeDocument/2006/relationships/slide" Id="rId11"/>
    <Relationship Target="slides/slide6.xml" Type="http://schemas.openxmlformats.org/officeDocument/2006/relationships/slide" Id="rId10"/>
    <Relationship Target="slideMasters/slideMaster1.xml" Type="http://schemas.openxmlformats.org/officeDocument/2006/relationships/slideMaster" Id="rId1"/>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88993E0-B7DA-4CAA-BF30-2E2C32F8C5E9}"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zh-CN" altLang="en-US"/>
        </a:p>
      </dgm:t>
    </dgm:pt>
    <dgm:pt modelId="{1C6D655F-389A-4136-8BA0-E6E4A1A3FE75}">
      <dgm:prSet phldrT="[文本]" custT="1"/>
      <dgm:spPr/>
      <dgm:t>
        <a:bodyPr/>
        <a:lstStyle/>
        <a:p>
          <a:r>
            <a:rPr lang="zh-CN" altLang="en-US" sz="1800" b="1">
              <a:effectLst>
                <a:outerShdw blurRad="38100" dist="38100" dir="2700000" algn="tl">
                  <a:srgbClr val="000000">
                    <a:alpha val="43137"/>
                  </a:srgbClr>
                </a:outerShdw>
              </a:effectLst>
            </a:rPr>
            <a:t>员级</a:t>
          </a:r>
          <a:endParaRPr lang="zh-CN" altLang="en-US" sz="1800" dirty="0"/>
        </a:p>
      </dgm:t>
    </dgm:pt>
    <dgm:pt modelId="{EB8702C5-0875-4E40-9387-A4DFD348E331}" cxnId="{7F5364D6-F290-45AD-98DE-5A05DEBCABD0}" type="parTrans">
      <dgm:prSet/>
      <dgm:spPr/>
      <dgm:t>
        <a:bodyPr/>
        <a:lstStyle/>
        <a:p>
          <a:endParaRPr lang="zh-CN" altLang="en-US"/>
        </a:p>
      </dgm:t>
    </dgm:pt>
    <dgm:pt modelId="{DF26750B-C79A-4D0A-B12C-F17E1393109D}" cxnId="{7F5364D6-F290-45AD-98DE-5A05DEBCABD0}" type="sibTrans">
      <dgm:prSet/>
      <dgm:spPr/>
      <dgm:t>
        <a:bodyPr/>
        <a:lstStyle/>
        <a:p>
          <a:endParaRPr lang="zh-CN" altLang="en-US"/>
        </a:p>
      </dgm:t>
    </dgm:pt>
    <dgm:pt modelId="{1F702E9C-30EB-4A91-A863-00BD95244488}">
      <dgm:prSet phldrT="[文本]"/>
      <dgm:spPr/>
      <dgm:t>
        <a:bodyPr/>
        <a:lstStyle/>
        <a:p>
          <a:r>
            <a:rPr lang="zh-CN" altLang="en-US" b="1" dirty="0">
              <a:effectLst/>
            </a:rPr>
            <a:t>三级教师</a:t>
          </a:r>
          <a:endParaRPr lang="zh-CN" altLang="en-US" dirty="0">
            <a:effectLst/>
          </a:endParaRPr>
        </a:p>
      </dgm:t>
    </dgm:pt>
    <dgm:pt modelId="{5DA99AAE-7238-4B4B-9412-85040FBBC924}" cxnId="{8D5ADA5B-4DBA-4B99-B3BE-8D6A5EAD6FDA}" type="parTrans">
      <dgm:prSet/>
      <dgm:spPr/>
      <dgm:t>
        <a:bodyPr/>
        <a:lstStyle/>
        <a:p>
          <a:endParaRPr lang="zh-CN" altLang="en-US"/>
        </a:p>
      </dgm:t>
    </dgm:pt>
    <dgm:pt modelId="{2B13437E-C29C-4CBC-88B5-3FF8942CFD6E}" cxnId="{8D5ADA5B-4DBA-4B99-B3BE-8D6A5EAD6FDA}" type="sibTrans">
      <dgm:prSet/>
      <dgm:spPr/>
      <dgm:t>
        <a:bodyPr/>
        <a:lstStyle/>
        <a:p>
          <a:endParaRPr lang="zh-CN" altLang="en-US"/>
        </a:p>
      </dgm:t>
    </dgm:pt>
    <dgm:pt modelId="{5C4484DD-6DEF-462B-96C0-06E39CEE386C}">
      <dgm:prSet phldrT="[文本]"/>
      <dgm:spPr/>
      <dgm:t>
        <a:bodyPr/>
        <a:lstStyle/>
        <a:p>
          <a:r>
            <a:rPr lang="zh-CN" altLang="en-US" b="1" dirty="0">
              <a:effectLst/>
            </a:rPr>
            <a:t>高级教师</a:t>
          </a:r>
          <a:endParaRPr lang="zh-CN" altLang="en-US" dirty="0">
            <a:effectLst/>
          </a:endParaRPr>
        </a:p>
      </dgm:t>
    </dgm:pt>
    <dgm:pt modelId="{46956FC8-D92A-4420-9D3A-F8528AF8C9FE}" cxnId="{0E3270BA-88A6-4752-A0A8-85D7F0E2E918}" type="sibTrans">
      <dgm:prSet/>
      <dgm:spPr/>
      <dgm:t>
        <a:bodyPr/>
        <a:lstStyle/>
        <a:p>
          <a:endParaRPr lang="zh-CN" altLang="en-US"/>
        </a:p>
      </dgm:t>
    </dgm:pt>
    <dgm:pt modelId="{0B0D3124-7237-4082-98D6-98FD57747083}" cxnId="{0E3270BA-88A6-4752-A0A8-85D7F0E2E918}" type="parTrans">
      <dgm:prSet/>
      <dgm:spPr/>
      <dgm:t>
        <a:bodyPr/>
        <a:lstStyle/>
        <a:p>
          <a:endParaRPr lang="zh-CN" altLang="en-US"/>
        </a:p>
      </dgm:t>
    </dgm:pt>
    <dgm:pt modelId="{108FE992-1D30-4771-AA85-0A5757D11DC1}">
      <dgm:prSet phldrT="[文本]" custT="1"/>
      <dgm:spPr/>
      <dgm:t>
        <a:bodyPr/>
        <a:lstStyle/>
        <a:p>
          <a:r>
            <a:rPr lang="zh-CN" altLang="en-US" sz="1800" b="1">
              <a:effectLst>
                <a:outerShdw blurRad="38100" dist="38100" dir="2700000" algn="tl">
                  <a:srgbClr val="000000">
                    <a:alpha val="43137"/>
                  </a:srgbClr>
                </a:outerShdw>
              </a:effectLst>
            </a:rPr>
            <a:t>助理级</a:t>
          </a:r>
          <a:endParaRPr lang="zh-CN" altLang="en-US" sz="1800" dirty="0"/>
        </a:p>
      </dgm:t>
    </dgm:pt>
    <dgm:pt modelId="{31E802DB-AD3C-4B8A-9BBF-7A4F527C1F68}" cxnId="{61A7B09D-F7E0-48A1-8F57-162329C74745}" type="sibTrans">
      <dgm:prSet/>
      <dgm:spPr/>
      <dgm:t>
        <a:bodyPr/>
        <a:lstStyle/>
        <a:p>
          <a:endParaRPr lang="zh-CN" altLang="en-US"/>
        </a:p>
      </dgm:t>
    </dgm:pt>
    <dgm:pt modelId="{543E907D-FFEE-44B6-84F2-0E27C54FCF62}" cxnId="{61A7B09D-F7E0-48A1-8F57-162329C74745}" type="parTrans">
      <dgm:prSet/>
      <dgm:spPr/>
      <dgm:t>
        <a:bodyPr/>
        <a:lstStyle/>
        <a:p>
          <a:endParaRPr lang="zh-CN" altLang="en-US"/>
        </a:p>
      </dgm:t>
    </dgm:pt>
    <dgm:pt modelId="{FF053B4C-5D18-4AA9-95AD-8571D0DC904A}">
      <dgm:prSet phldrT="[文本]"/>
      <dgm:spPr/>
      <dgm:t>
        <a:bodyPr/>
        <a:lstStyle/>
        <a:p>
          <a:r>
            <a:rPr lang="zh-CN" altLang="en-US" dirty="0"/>
            <a:t>二级教师</a:t>
          </a:r>
        </a:p>
      </dgm:t>
    </dgm:pt>
    <dgm:pt modelId="{AFCF02DB-BB56-4C59-A121-0C0EA7175BB6}" cxnId="{5A6BDDCC-CCBA-441F-897C-D57DAFD62CBF}" type="sibTrans">
      <dgm:prSet/>
      <dgm:spPr/>
      <dgm:t>
        <a:bodyPr/>
        <a:lstStyle/>
        <a:p>
          <a:endParaRPr lang="zh-CN" altLang="en-US"/>
        </a:p>
      </dgm:t>
    </dgm:pt>
    <dgm:pt modelId="{1B21A292-4AA1-40AF-8AE0-7F03413B3AEC}" cxnId="{5A6BDDCC-CCBA-441F-897C-D57DAFD62CBF}" type="parTrans">
      <dgm:prSet/>
      <dgm:spPr/>
      <dgm:t>
        <a:bodyPr/>
        <a:lstStyle/>
        <a:p>
          <a:endParaRPr lang="zh-CN" altLang="en-US"/>
        </a:p>
      </dgm:t>
    </dgm:pt>
    <dgm:pt modelId="{9F830642-4B3C-4726-BDD5-AF9B863CB87C}">
      <dgm:prSet phldrT="[文本]" custT="1"/>
      <dgm:spPr/>
      <dgm:t>
        <a:bodyPr/>
        <a:lstStyle/>
        <a:p>
          <a:r>
            <a:rPr lang="zh-CN" altLang="en-US" sz="1800" b="1">
              <a:effectLst>
                <a:outerShdw blurRad="38100" dist="38100" dir="2700000" algn="tl">
                  <a:srgbClr val="000000">
                    <a:alpha val="43137"/>
                  </a:srgbClr>
                </a:outerShdw>
              </a:effectLst>
            </a:rPr>
            <a:t>中级</a:t>
          </a:r>
          <a:endParaRPr lang="zh-CN" altLang="en-US" sz="1800" dirty="0"/>
        </a:p>
      </dgm:t>
    </dgm:pt>
    <dgm:pt modelId="{3190D3F9-8506-4B9E-A838-151D75B599F0}" cxnId="{F14F72C7-54A8-44DE-B539-5421731A6A2C}" type="sibTrans">
      <dgm:prSet/>
      <dgm:spPr/>
      <dgm:t>
        <a:bodyPr/>
        <a:lstStyle/>
        <a:p>
          <a:endParaRPr lang="zh-CN" altLang="en-US"/>
        </a:p>
      </dgm:t>
    </dgm:pt>
    <dgm:pt modelId="{1B6C6B77-7A50-4A59-AA20-F398F9FAB6C4}" cxnId="{F14F72C7-54A8-44DE-B539-5421731A6A2C}" type="parTrans">
      <dgm:prSet/>
      <dgm:spPr/>
      <dgm:t>
        <a:bodyPr/>
        <a:lstStyle/>
        <a:p>
          <a:endParaRPr lang="zh-CN" altLang="en-US"/>
        </a:p>
      </dgm:t>
    </dgm:pt>
    <dgm:pt modelId="{A2AA71F5-4484-457E-B1A4-A3CA49B1E68F}">
      <dgm:prSet phldrT="[文本]"/>
      <dgm:spPr/>
      <dgm:t>
        <a:bodyPr/>
        <a:lstStyle/>
        <a:p>
          <a:r>
            <a:rPr lang="zh-CN" altLang="en-US" dirty="0"/>
            <a:t>一级教师</a:t>
          </a:r>
        </a:p>
      </dgm:t>
    </dgm:pt>
    <dgm:pt modelId="{635F3ECB-5343-4CCB-8EF0-8D6A6FC4C919}" cxnId="{244CD5E9-A663-47E4-87C9-7D8C11E7713F}" type="sibTrans">
      <dgm:prSet/>
      <dgm:spPr/>
      <dgm:t>
        <a:bodyPr/>
        <a:lstStyle/>
        <a:p>
          <a:endParaRPr lang="zh-CN" altLang="en-US"/>
        </a:p>
      </dgm:t>
    </dgm:pt>
    <dgm:pt modelId="{040444E3-2567-47B6-A736-D59F93C626AD}" cxnId="{244CD5E9-A663-47E4-87C9-7D8C11E7713F}" type="parTrans">
      <dgm:prSet/>
      <dgm:spPr/>
      <dgm:t>
        <a:bodyPr/>
        <a:lstStyle/>
        <a:p>
          <a:endParaRPr lang="zh-CN" altLang="en-US"/>
        </a:p>
      </dgm:t>
    </dgm:pt>
    <dgm:pt modelId="{7EC43BEC-1F4A-48FC-AD70-AB2B75ABC297}">
      <dgm:prSet phldrT="[文本]" custT="1"/>
      <dgm:spPr/>
      <dgm:t>
        <a:bodyPr/>
        <a:lstStyle/>
        <a:p>
          <a:r>
            <a:rPr lang="zh-CN" altLang="en-US" sz="1800" b="1">
              <a:effectLst>
                <a:outerShdw blurRad="38100" dist="38100" dir="2700000" algn="tl">
                  <a:srgbClr val="000000">
                    <a:alpha val="43137"/>
                  </a:srgbClr>
                </a:outerShdw>
              </a:effectLst>
            </a:rPr>
            <a:t>副高级</a:t>
          </a:r>
          <a:endParaRPr lang="zh-CN" altLang="en-US" sz="1800" dirty="0"/>
        </a:p>
      </dgm:t>
    </dgm:pt>
    <dgm:pt modelId="{47BD25F0-97B2-4DC4-97F2-9BFB471023AF}" cxnId="{FABAD9A3-9CB8-402B-B2FE-55AC86423C7A}" type="sibTrans">
      <dgm:prSet/>
      <dgm:spPr/>
      <dgm:t>
        <a:bodyPr/>
        <a:lstStyle/>
        <a:p>
          <a:endParaRPr lang="zh-CN" altLang="en-US"/>
        </a:p>
      </dgm:t>
    </dgm:pt>
    <dgm:pt modelId="{B4BFB563-A2BB-4C30-86E7-E330E15785F5}" cxnId="{FABAD9A3-9CB8-402B-B2FE-55AC86423C7A}" type="parTrans">
      <dgm:prSet/>
      <dgm:spPr/>
      <dgm:t>
        <a:bodyPr/>
        <a:lstStyle/>
        <a:p>
          <a:endParaRPr lang="zh-CN" altLang="en-US"/>
        </a:p>
      </dgm:t>
    </dgm:pt>
    <dgm:pt modelId="{66F25CB2-CD47-4F10-869A-481C39ABC028}">
      <dgm:prSet phldrT="[文本]" custT="1"/>
      <dgm:spPr/>
      <dgm:t>
        <a:bodyPr/>
        <a:lstStyle/>
        <a:p>
          <a:r>
            <a:rPr lang="zh-CN" altLang="en-US" sz="1800" b="1">
              <a:effectLst>
                <a:outerShdw blurRad="38100" dist="38100" dir="2700000" algn="tl">
                  <a:srgbClr val="000000">
                    <a:alpha val="43137"/>
                  </a:srgbClr>
                </a:outerShdw>
              </a:effectLst>
            </a:rPr>
            <a:t>正高级</a:t>
          </a:r>
          <a:endParaRPr lang="zh-CN" altLang="en-US" sz="1800" dirty="0"/>
        </a:p>
      </dgm:t>
    </dgm:pt>
    <dgm:pt modelId="{E7CB3081-A9D7-47EA-9371-F574E6AFDCFB}" cxnId="{868DEFFD-1E41-457E-B1C0-CD774A5CC688}" type="sibTrans">
      <dgm:prSet/>
      <dgm:spPr/>
      <dgm:t>
        <a:bodyPr/>
        <a:lstStyle/>
        <a:p>
          <a:endParaRPr lang="zh-CN" altLang="en-US"/>
        </a:p>
      </dgm:t>
    </dgm:pt>
    <dgm:pt modelId="{607F4C47-B2BE-4B2F-BB17-80D0EAE1F6CB}" cxnId="{868DEFFD-1E41-457E-B1C0-CD774A5CC688}" type="parTrans">
      <dgm:prSet/>
      <dgm:spPr/>
      <dgm:t>
        <a:bodyPr/>
        <a:lstStyle/>
        <a:p>
          <a:endParaRPr lang="zh-CN" altLang="en-US"/>
        </a:p>
      </dgm:t>
    </dgm:pt>
    <dgm:pt modelId="{E5BE0909-26D3-4E95-BAE2-F879779DC2D2}">
      <dgm:prSet phldrT="[文本]"/>
      <dgm:spPr/>
      <dgm:t>
        <a:bodyPr/>
        <a:lstStyle/>
        <a:p>
          <a:r>
            <a:rPr lang="zh-CN" altLang="en-US" b="1" dirty="0">
              <a:effectLst/>
            </a:rPr>
            <a:t>正高级教师</a:t>
          </a:r>
          <a:endParaRPr lang="zh-CN" altLang="en-US" dirty="0">
            <a:effectLst/>
          </a:endParaRPr>
        </a:p>
      </dgm:t>
    </dgm:pt>
    <dgm:pt modelId="{1BFB67EA-1242-4F49-A4C0-C48D255EA82B}" cxnId="{60D4C40E-7376-42D9-8267-AC09C1D86715}" type="sibTrans">
      <dgm:prSet/>
      <dgm:spPr/>
      <dgm:t>
        <a:bodyPr/>
        <a:lstStyle/>
        <a:p>
          <a:endParaRPr lang="zh-CN" altLang="en-US"/>
        </a:p>
      </dgm:t>
    </dgm:pt>
    <dgm:pt modelId="{9F922FBD-B1FA-4AA8-B799-3F39D5F4CD98}" cxnId="{60D4C40E-7376-42D9-8267-AC09C1D86715}" type="parTrans">
      <dgm:prSet/>
      <dgm:spPr/>
      <dgm:t>
        <a:bodyPr/>
        <a:lstStyle/>
        <a:p>
          <a:endParaRPr lang="zh-CN" altLang="en-US"/>
        </a:p>
      </dgm:t>
    </dgm:pt>
    <dgm:pt modelId="{8F3E1135-66E6-4B27-80C3-258A29575472}" type="pres">
      <dgm:prSet presAssocID="{D88993E0-B7DA-4CAA-BF30-2E2C32F8C5E9}" presName="Name0" presStyleCnt="0">
        <dgm:presLayoutVars>
          <dgm:dir/>
          <dgm:animLvl val="lvl"/>
          <dgm:resizeHandles val="exact"/>
        </dgm:presLayoutVars>
      </dgm:prSet>
      <dgm:spPr/>
    </dgm:pt>
    <dgm:pt modelId="{55BDC5B1-7593-4B62-949A-E768BA903A93}" type="pres">
      <dgm:prSet presAssocID="{66F25CB2-CD47-4F10-869A-481C39ABC028}" presName="boxAndChildren" presStyleCnt="0"/>
      <dgm:spPr/>
    </dgm:pt>
    <dgm:pt modelId="{4C5C8B4C-52A5-4ABD-8CB3-62CD3D532788}" type="pres">
      <dgm:prSet presAssocID="{66F25CB2-CD47-4F10-869A-481C39ABC028}" presName="parentTextBox" presStyleLbl="node1" presStyleIdx="0" presStyleCnt="5"/>
      <dgm:spPr/>
    </dgm:pt>
    <dgm:pt modelId="{25B19774-6BC6-4D85-B807-9808C7326D1C}" type="pres">
      <dgm:prSet presAssocID="{66F25CB2-CD47-4F10-869A-481C39ABC028}" presName="entireBox" presStyleLbl="node1" presStyleIdx="0" presStyleCnt="5"/>
      <dgm:spPr/>
    </dgm:pt>
    <dgm:pt modelId="{D32FA824-93C8-4BA9-AD78-F759F2528FA2}" type="pres">
      <dgm:prSet presAssocID="{66F25CB2-CD47-4F10-869A-481C39ABC028}" presName="descendantBox" presStyleCnt="0"/>
      <dgm:spPr/>
    </dgm:pt>
    <dgm:pt modelId="{DEF1CA6E-5393-4E90-9008-725F77BCED0B}" type="pres">
      <dgm:prSet presAssocID="{E5BE0909-26D3-4E95-BAE2-F879779DC2D2}" presName="childTextBox" presStyleLbl="fgAccFollowNode1" presStyleIdx="0" presStyleCnt="5">
        <dgm:presLayoutVars>
          <dgm:bulletEnabled val="1"/>
        </dgm:presLayoutVars>
      </dgm:prSet>
      <dgm:spPr/>
    </dgm:pt>
    <dgm:pt modelId="{CA74E730-92ED-4FBD-8482-2ADBDF921210}" type="pres">
      <dgm:prSet presAssocID="{47BD25F0-97B2-4DC4-97F2-9BFB471023AF}" presName="sp" presStyleCnt="0"/>
      <dgm:spPr/>
    </dgm:pt>
    <dgm:pt modelId="{A5EBB190-64EA-40EE-B9BA-570F26A85D03}" type="pres">
      <dgm:prSet presAssocID="{7EC43BEC-1F4A-48FC-AD70-AB2B75ABC297}" presName="arrowAndChildren" presStyleCnt="0"/>
      <dgm:spPr/>
    </dgm:pt>
    <dgm:pt modelId="{C9EAB5FA-2846-49B9-B128-17266EA81373}" type="pres">
      <dgm:prSet presAssocID="{7EC43BEC-1F4A-48FC-AD70-AB2B75ABC297}" presName="parentTextArrow" presStyleLbl="node1" presStyleIdx="0" presStyleCnt="5"/>
      <dgm:spPr/>
    </dgm:pt>
    <dgm:pt modelId="{41A8C9C8-23EC-4CC9-996A-FF937D296C2B}" type="pres">
      <dgm:prSet presAssocID="{7EC43BEC-1F4A-48FC-AD70-AB2B75ABC297}" presName="arrow" presStyleLbl="node1" presStyleIdx="1" presStyleCnt="5"/>
      <dgm:spPr/>
    </dgm:pt>
    <dgm:pt modelId="{3567BCC8-6696-40D0-A942-919E1B937B88}" type="pres">
      <dgm:prSet presAssocID="{7EC43BEC-1F4A-48FC-AD70-AB2B75ABC297}" presName="descendantArrow" presStyleCnt="0"/>
      <dgm:spPr/>
    </dgm:pt>
    <dgm:pt modelId="{B5181E59-A9E9-4300-905E-522B6FAD7C82}" type="pres">
      <dgm:prSet presAssocID="{5C4484DD-6DEF-462B-96C0-06E39CEE386C}" presName="childTextArrow" presStyleLbl="fgAccFollowNode1" presStyleIdx="1" presStyleCnt="5">
        <dgm:presLayoutVars>
          <dgm:bulletEnabled val="1"/>
        </dgm:presLayoutVars>
      </dgm:prSet>
      <dgm:spPr/>
    </dgm:pt>
    <dgm:pt modelId="{E11DC3F3-38FD-4C84-9FEB-EE673558B7D8}" type="pres">
      <dgm:prSet presAssocID="{3190D3F9-8506-4B9E-A838-151D75B599F0}" presName="sp" presStyleCnt="0"/>
      <dgm:spPr/>
    </dgm:pt>
    <dgm:pt modelId="{2BF49C08-ED21-4A2F-8A58-EBBE95B83CDB}" type="pres">
      <dgm:prSet presAssocID="{9F830642-4B3C-4726-BDD5-AF9B863CB87C}" presName="arrowAndChildren" presStyleCnt="0"/>
      <dgm:spPr/>
    </dgm:pt>
    <dgm:pt modelId="{E5D9220C-8FD4-421C-AE00-C521429E93A6}" type="pres">
      <dgm:prSet presAssocID="{9F830642-4B3C-4726-BDD5-AF9B863CB87C}" presName="parentTextArrow" presStyleLbl="node1" presStyleIdx="1" presStyleCnt="5"/>
      <dgm:spPr/>
    </dgm:pt>
    <dgm:pt modelId="{6A5DAB37-A3FF-44D8-9B47-4B97C5B0430C}" type="pres">
      <dgm:prSet presAssocID="{9F830642-4B3C-4726-BDD5-AF9B863CB87C}" presName="arrow" presStyleLbl="node1" presStyleIdx="2" presStyleCnt="5"/>
      <dgm:spPr/>
    </dgm:pt>
    <dgm:pt modelId="{24AF50D0-D5BD-48D3-B39B-DFC78F9D219A}" type="pres">
      <dgm:prSet presAssocID="{9F830642-4B3C-4726-BDD5-AF9B863CB87C}" presName="descendantArrow" presStyleCnt="0"/>
      <dgm:spPr/>
    </dgm:pt>
    <dgm:pt modelId="{2430F2AA-AD32-468C-9C8C-F44D373CEDF9}" type="pres">
      <dgm:prSet presAssocID="{A2AA71F5-4484-457E-B1A4-A3CA49B1E68F}" presName="childTextArrow" presStyleLbl="fgAccFollowNode1" presStyleIdx="2" presStyleCnt="5">
        <dgm:presLayoutVars>
          <dgm:bulletEnabled val="1"/>
        </dgm:presLayoutVars>
      </dgm:prSet>
      <dgm:spPr/>
    </dgm:pt>
    <dgm:pt modelId="{F9611D1E-5D11-40B9-8CCF-006F8E87B83F}" type="pres">
      <dgm:prSet presAssocID="{31E802DB-AD3C-4B8A-9BBF-7A4F527C1F68}" presName="sp" presStyleCnt="0"/>
      <dgm:spPr/>
    </dgm:pt>
    <dgm:pt modelId="{886A8E37-9F39-4205-AF29-BABC07731D4A}" type="pres">
      <dgm:prSet presAssocID="{108FE992-1D30-4771-AA85-0A5757D11DC1}" presName="arrowAndChildren" presStyleCnt="0"/>
      <dgm:spPr/>
    </dgm:pt>
    <dgm:pt modelId="{184F69DD-0886-4AA5-9310-D5FFE1D5F683}" type="pres">
      <dgm:prSet presAssocID="{108FE992-1D30-4771-AA85-0A5757D11DC1}" presName="parentTextArrow" presStyleLbl="node1" presStyleIdx="2" presStyleCnt="5"/>
      <dgm:spPr/>
    </dgm:pt>
    <dgm:pt modelId="{275AE212-7735-48F4-AC9E-67EC047653B4}" type="pres">
      <dgm:prSet presAssocID="{108FE992-1D30-4771-AA85-0A5757D11DC1}" presName="arrow" presStyleLbl="node1" presStyleIdx="3" presStyleCnt="5"/>
      <dgm:spPr/>
    </dgm:pt>
    <dgm:pt modelId="{6E397169-0D42-461B-8259-DCB3CBF404DA}" type="pres">
      <dgm:prSet presAssocID="{108FE992-1D30-4771-AA85-0A5757D11DC1}" presName="descendantArrow" presStyleCnt="0"/>
      <dgm:spPr/>
    </dgm:pt>
    <dgm:pt modelId="{4D5EC840-0BD1-4D0C-8C4E-0C9A323E95FE}" type="pres">
      <dgm:prSet presAssocID="{FF053B4C-5D18-4AA9-95AD-8571D0DC904A}" presName="childTextArrow" presStyleLbl="fgAccFollowNode1" presStyleIdx="3" presStyleCnt="5">
        <dgm:presLayoutVars>
          <dgm:bulletEnabled val="1"/>
        </dgm:presLayoutVars>
      </dgm:prSet>
      <dgm:spPr/>
    </dgm:pt>
    <dgm:pt modelId="{CF3C52D9-661B-40F5-A38A-E94035F1CFDC}" type="pres">
      <dgm:prSet presAssocID="{DF26750B-C79A-4D0A-B12C-F17E1393109D}" presName="sp" presStyleCnt="0"/>
      <dgm:spPr/>
    </dgm:pt>
    <dgm:pt modelId="{05746AC2-A816-41F5-830B-B9E308B35444}" type="pres">
      <dgm:prSet presAssocID="{1C6D655F-389A-4136-8BA0-E6E4A1A3FE75}" presName="arrowAndChildren" presStyleCnt="0"/>
      <dgm:spPr/>
    </dgm:pt>
    <dgm:pt modelId="{F416BC78-61F7-42DE-B2B1-D66B5BFF5FAF}" type="pres">
      <dgm:prSet presAssocID="{1C6D655F-389A-4136-8BA0-E6E4A1A3FE75}" presName="parentTextArrow" presStyleLbl="node1" presStyleIdx="3" presStyleCnt="5"/>
      <dgm:spPr/>
    </dgm:pt>
    <dgm:pt modelId="{40187715-6718-4F14-9D7C-DED8898D9C76}" type="pres">
      <dgm:prSet presAssocID="{1C6D655F-389A-4136-8BA0-E6E4A1A3FE75}" presName="arrow" presStyleLbl="node1" presStyleIdx="4" presStyleCnt="5"/>
      <dgm:spPr/>
    </dgm:pt>
    <dgm:pt modelId="{96F734F2-DF99-436C-831D-7A7893842A02}" type="pres">
      <dgm:prSet presAssocID="{1C6D655F-389A-4136-8BA0-E6E4A1A3FE75}" presName="descendantArrow" presStyleCnt="0"/>
      <dgm:spPr/>
    </dgm:pt>
    <dgm:pt modelId="{66263F51-3518-4931-9C93-4A67CF0DF8AA}" type="pres">
      <dgm:prSet presAssocID="{1F702E9C-30EB-4A91-A863-00BD95244488}" presName="childTextArrow" presStyleLbl="fgAccFollowNode1" presStyleIdx="4" presStyleCnt="5">
        <dgm:presLayoutVars>
          <dgm:bulletEnabled val="1"/>
        </dgm:presLayoutVars>
      </dgm:prSet>
      <dgm:spPr/>
    </dgm:pt>
  </dgm:ptLst>
  <dgm:cxnLst>
    <dgm:cxn modelId="{D30FF701-69B1-4532-B937-F57EC619A5B7}" type="presOf" srcId="{1C6D655F-389A-4136-8BA0-E6E4A1A3FE75}" destId="{40187715-6718-4F14-9D7C-DED8898D9C76}" srcOrd="1" destOrd="0" presId="urn:microsoft.com/office/officeart/2005/8/layout/process4"/>
    <dgm:cxn modelId="{7DDB7805-2431-4073-9180-D0112C6CDE11}" type="presOf" srcId="{66F25CB2-CD47-4F10-869A-481C39ABC028}" destId="{4C5C8B4C-52A5-4ABD-8CB3-62CD3D532788}" srcOrd="0" destOrd="0" presId="urn:microsoft.com/office/officeart/2005/8/layout/process4"/>
    <dgm:cxn modelId="{A01DF806-28EE-498E-A629-07EE9DB572C5}" type="presOf" srcId="{7EC43BEC-1F4A-48FC-AD70-AB2B75ABC297}" destId="{41A8C9C8-23EC-4CC9-996A-FF937D296C2B}" srcOrd="1" destOrd="0" presId="urn:microsoft.com/office/officeart/2005/8/layout/process4"/>
    <dgm:cxn modelId="{9D9E230D-EFD5-424D-BCDB-DD57428C0EA7}" type="presOf" srcId="{9F830642-4B3C-4726-BDD5-AF9B863CB87C}" destId="{E5D9220C-8FD4-421C-AE00-C521429E93A6}" srcOrd="0" destOrd="0" presId="urn:microsoft.com/office/officeart/2005/8/layout/process4"/>
    <dgm:cxn modelId="{60D4C40E-7376-42D9-8267-AC09C1D86715}" srcId="{66F25CB2-CD47-4F10-869A-481C39ABC028}" destId="{E5BE0909-26D3-4E95-BAE2-F879779DC2D2}" srcOrd="0" destOrd="0" parTransId="{9F922FBD-B1FA-4AA8-B799-3F39D5F4CD98}" sibTransId="{1BFB67EA-1242-4F49-A4C0-C48D255EA82B}"/>
    <dgm:cxn modelId="{54A4F111-1986-49F8-AA4B-5465282D4F83}" type="presOf" srcId="{A2AA71F5-4484-457E-B1A4-A3CA49B1E68F}" destId="{2430F2AA-AD32-468C-9C8C-F44D373CEDF9}" srcOrd="0" destOrd="0" presId="urn:microsoft.com/office/officeart/2005/8/layout/process4"/>
    <dgm:cxn modelId="{538B7614-0B28-4BC3-BB36-0B1F1D107E7C}" type="presOf" srcId="{FF053B4C-5D18-4AA9-95AD-8571D0DC904A}" destId="{4D5EC840-0BD1-4D0C-8C4E-0C9A323E95FE}" srcOrd="0" destOrd="0" presId="urn:microsoft.com/office/officeart/2005/8/layout/process4"/>
    <dgm:cxn modelId="{8D5ADA5B-4DBA-4B99-B3BE-8D6A5EAD6FDA}" srcId="{1C6D655F-389A-4136-8BA0-E6E4A1A3FE75}" destId="{1F702E9C-30EB-4A91-A863-00BD95244488}" srcOrd="0" destOrd="0" parTransId="{5DA99AAE-7238-4B4B-9412-85040FBBC924}" sibTransId="{2B13437E-C29C-4CBC-88B5-3FF8942CFD6E}"/>
    <dgm:cxn modelId="{FE854B41-8698-4108-80FF-80F09DB64C35}" type="presOf" srcId="{108FE992-1D30-4771-AA85-0A5757D11DC1}" destId="{275AE212-7735-48F4-AC9E-67EC047653B4}" srcOrd="1" destOrd="0" presId="urn:microsoft.com/office/officeart/2005/8/layout/process4"/>
    <dgm:cxn modelId="{7E1A894E-AF2E-481B-8020-8F5B03E57CCF}" type="presOf" srcId="{66F25CB2-CD47-4F10-869A-481C39ABC028}" destId="{25B19774-6BC6-4D85-B807-9808C7326D1C}" srcOrd="1" destOrd="0" presId="urn:microsoft.com/office/officeart/2005/8/layout/process4"/>
    <dgm:cxn modelId="{52525653-B9B1-4AA7-9DB6-22F82197D823}" type="presOf" srcId="{1F702E9C-30EB-4A91-A863-00BD95244488}" destId="{66263F51-3518-4931-9C93-4A67CF0DF8AA}" srcOrd="0" destOrd="0" presId="urn:microsoft.com/office/officeart/2005/8/layout/process4"/>
    <dgm:cxn modelId="{426AD789-E130-4A48-B9DE-B3BDE5F1C03E}" type="presOf" srcId="{7EC43BEC-1F4A-48FC-AD70-AB2B75ABC297}" destId="{C9EAB5FA-2846-49B9-B128-17266EA81373}" srcOrd="0" destOrd="0" presId="urn:microsoft.com/office/officeart/2005/8/layout/process4"/>
    <dgm:cxn modelId="{5376A39B-4F3D-4EC1-AAD4-7F5BFB6C8624}" type="presOf" srcId="{108FE992-1D30-4771-AA85-0A5757D11DC1}" destId="{184F69DD-0886-4AA5-9310-D5FFE1D5F683}" srcOrd="0" destOrd="0" presId="urn:microsoft.com/office/officeart/2005/8/layout/process4"/>
    <dgm:cxn modelId="{61A7B09D-F7E0-48A1-8F57-162329C74745}" srcId="{D88993E0-B7DA-4CAA-BF30-2E2C32F8C5E9}" destId="{108FE992-1D30-4771-AA85-0A5757D11DC1}" srcOrd="1" destOrd="0" parTransId="{543E907D-FFEE-44B6-84F2-0E27C54FCF62}" sibTransId="{31E802DB-AD3C-4B8A-9BBF-7A4F527C1F68}"/>
    <dgm:cxn modelId="{FABAD9A3-9CB8-402B-B2FE-55AC86423C7A}" srcId="{D88993E0-B7DA-4CAA-BF30-2E2C32F8C5E9}" destId="{7EC43BEC-1F4A-48FC-AD70-AB2B75ABC297}" srcOrd="3" destOrd="0" parTransId="{B4BFB563-A2BB-4C30-86E7-E330E15785F5}" sibTransId="{47BD25F0-97B2-4DC4-97F2-9BFB471023AF}"/>
    <dgm:cxn modelId="{A635B1B0-3E21-4642-95BA-45DCEA5FA036}" type="presOf" srcId="{5C4484DD-6DEF-462B-96C0-06E39CEE386C}" destId="{B5181E59-A9E9-4300-905E-522B6FAD7C82}" srcOrd="0" destOrd="0" presId="urn:microsoft.com/office/officeart/2005/8/layout/process4"/>
    <dgm:cxn modelId="{0E3270BA-88A6-4752-A0A8-85D7F0E2E918}" srcId="{7EC43BEC-1F4A-48FC-AD70-AB2B75ABC297}" destId="{5C4484DD-6DEF-462B-96C0-06E39CEE386C}" srcOrd="0" destOrd="0" parTransId="{0B0D3124-7237-4082-98D6-98FD57747083}" sibTransId="{46956FC8-D92A-4420-9D3A-F8528AF8C9FE}"/>
    <dgm:cxn modelId="{F14F72C7-54A8-44DE-B539-5421731A6A2C}" srcId="{D88993E0-B7DA-4CAA-BF30-2E2C32F8C5E9}" destId="{9F830642-4B3C-4726-BDD5-AF9B863CB87C}" srcOrd="2" destOrd="0" parTransId="{1B6C6B77-7A50-4A59-AA20-F398F9FAB6C4}" sibTransId="{3190D3F9-8506-4B9E-A838-151D75B599F0}"/>
    <dgm:cxn modelId="{AFB423C9-E54F-47DD-B79D-91EB763AFCD2}" type="presOf" srcId="{D88993E0-B7DA-4CAA-BF30-2E2C32F8C5E9}" destId="{8F3E1135-66E6-4B27-80C3-258A29575472}" srcOrd="0" destOrd="0" presId="urn:microsoft.com/office/officeart/2005/8/layout/process4"/>
    <dgm:cxn modelId="{5A6BDDCC-CCBA-441F-897C-D57DAFD62CBF}" srcId="{108FE992-1D30-4771-AA85-0A5757D11DC1}" destId="{FF053B4C-5D18-4AA9-95AD-8571D0DC904A}" srcOrd="0" destOrd="0" parTransId="{1B21A292-4AA1-40AF-8AE0-7F03413B3AEC}" sibTransId="{AFCF02DB-BB56-4C59-A121-0C0EA7175BB6}"/>
    <dgm:cxn modelId="{7F5364D6-F290-45AD-98DE-5A05DEBCABD0}" srcId="{D88993E0-B7DA-4CAA-BF30-2E2C32F8C5E9}" destId="{1C6D655F-389A-4136-8BA0-E6E4A1A3FE75}" srcOrd="0" destOrd="0" parTransId="{EB8702C5-0875-4E40-9387-A4DFD348E331}" sibTransId="{DF26750B-C79A-4D0A-B12C-F17E1393109D}"/>
    <dgm:cxn modelId="{0BFBB7DB-EC6C-4FDA-B150-BE7B6FAD6173}" type="presOf" srcId="{9F830642-4B3C-4726-BDD5-AF9B863CB87C}" destId="{6A5DAB37-A3FF-44D8-9B47-4B97C5B0430C}" srcOrd="1" destOrd="0" presId="urn:microsoft.com/office/officeart/2005/8/layout/process4"/>
    <dgm:cxn modelId="{545AA0DC-BE8B-4CAF-B280-FFBEA7A1F16D}" type="presOf" srcId="{1C6D655F-389A-4136-8BA0-E6E4A1A3FE75}" destId="{F416BC78-61F7-42DE-B2B1-D66B5BFF5FAF}" srcOrd="0" destOrd="0" presId="urn:microsoft.com/office/officeart/2005/8/layout/process4"/>
    <dgm:cxn modelId="{244CD5E9-A663-47E4-87C9-7D8C11E7713F}" srcId="{9F830642-4B3C-4726-BDD5-AF9B863CB87C}" destId="{A2AA71F5-4484-457E-B1A4-A3CA49B1E68F}" srcOrd="0" destOrd="0" parTransId="{040444E3-2567-47B6-A736-D59F93C626AD}" sibTransId="{635F3ECB-5343-4CCB-8EF0-8D6A6FC4C919}"/>
    <dgm:cxn modelId="{868DEFFD-1E41-457E-B1C0-CD774A5CC688}" srcId="{D88993E0-B7DA-4CAA-BF30-2E2C32F8C5E9}" destId="{66F25CB2-CD47-4F10-869A-481C39ABC028}" srcOrd="4" destOrd="0" parTransId="{607F4C47-B2BE-4B2F-BB17-80D0EAE1F6CB}" sibTransId="{E7CB3081-A9D7-47EA-9371-F574E6AFDCFB}"/>
    <dgm:cxn modelId="{5A4A0CFE-B0EF-4446-9CBE-D1718840E603}" type="presOf" srcId="{E5BE0909-26D3-4E95-BAE2-F879779DC2D2}" destId="{DEF1CA6E-5393-4E90-9008-725F77BCED0B}" srcOrd="0" destOrd="0" presId="urn:microsoft.com/office/officeart/2005/8/layout/process4"/>
    <dgm:cxn modelId="{A6523A48-A2C2-4E22-99EE-05D9C1FEA296}" type="presParOf" srcId="{8F3E1135-66E6-4B27-80C3-258A29575472}" destId="{55BDC5B1-7593-4B62-949A-E768BA903A93}" srcOrd="0" destOrd="0" presId="urn:microsoft.com/office/officeart/2005/8/layout/process4"/>
    <dgm:cxn modelId="{46A3B6A0-9E84-4901-8F80-F2CFDEBAEE6B}" type="presParOf" srcId="{55BDC5B1-7593-4B62-949A-E768BA903A93}" destId="{4C5C8B4C-52A5-4ABD-8CB3-62CD3D532788}" srcOrd="0" destOrd="0" presId="urn:microsoft.com/office/officeart/2005/8/layout/process4"/>
    <dgm:cxn modelId="{3A3CFB79-4866-449B-AA7B-A7954DE3DDF0}" type="presParOf" srcId="{55BDC5B1-7593-4B62-949A-E768BA903A93}" destId="{25B19774-6BC6-4D85-B807-9808C7326D1C}" srcOrd="1" destOrd="0" presId="urn:microsoft.com/office/officeart/2005/8/layout/process4"/>
    <dgm:cxn modelId="{80EA727E-C945-405D-8375-B679DB766303}" type="presParOf" srcId="{55BDC5B1-7593-4B62-949A-E768BA903A93}" destId="{D32FA824-93C8-4BA9-AD78-F759F2528FA2}" srcOrd="2" destOrd="0" presId="urn:microsoft.com/office/officeart/2005/8/layout/process4"/>
    <dgm:cxn modelId="{22153543-46DD-44C3-BEF3-0ACE8EDA657A}" type="presParOf" srcId="{D32FA824-93C8-4BA9-AD78-F759F2528FA2}" destId="{DEF1CA6E-5393-4E90-9008-725F77BCED0B}" srcOrd="0" destOrd="0" presId="urn:microsoft.com/office/officeart/2005/8/layout/process4"/>
    <dgm:cxn modelId="{C5471F84-8229-49AC-A535-15F28DB06ABA}" type="presParOf" srcId="{8F3E1135-66E6-4B27-80C3-258A29575472}" destId="{CA74E730-92ED-4FBD-8482-2ADBDF921210}" srcOrd="1" destOrd="0" presId="urn:microsoft.com/office/officeart/2005/8/layout/process4"/>
    <dgm:cxn modelId="{B774E5A9-70C2-4CD7-AF1A-13FE1758C8E7}" type="presParOf" srcId="{8F3E1135-66E6-4B27-80C3-258A29575472}" destId="{A5EBB190-64EA-40EE-B9BA-570F26A85D03}" srcOrd="2" destOrd="0" presId="urn:microsoft.com/office/officeart/2005/8/layout/process4"/>
    <dgm:cxn modelId="{555DDBF5-B602-497F-875C-F9076A334DC2}" type="presParOf" srcId="{A5EBB190-64EA-40EE-B9BA-570F26A85D03}" destId="{C9EAB5FA-2846-49B9-B128-17266EA81373}" srcOrd="0" destOrd="0" presId="urn:microsoft.com/office/officeart/2005/8/layout/process4"/>
    <dgm:cxn modelId="{A1CA5203-3422-467B-84E5-1409F1FD04FE}" type="presParOf" srcId="{A5EBB190-64EA-40EE-B9BA-570F26A85D03}" destId="{41A8C9C8-23EC-4CC9-996A-FF937D296C2B}" srcOrd="1" destOrd="0" presId="urn:microsoft.com/office/officeart/2005/8/layout/process4"/>
    <dgm:cxn modelId="{B565C73F-78EB-49C6-AAAF-D878789A6559}" type="presParOf" srcId="{A5EBB190-64EA-40EE-B9BA-570F26A85D03}" destId="{3567BCC8-6696-40D0-A942-919E1B937B88}" srcOrd="2" destOrd="0" presId="urn:microsoft.com/office/officeart/2005/8/layout/process4"/>
    <dgm:cxn modelId="{F470145C-A8A1-416B-94DE-9CCE8F3134FF}" type="presParOf" srcId="{3567BCC8-6696-40D0-A942-919E1B937B88}" destId="{B5181E59-A9E9-4300-905E-522B6FAD7C82}" srcOrd="0" destOrd="0" presId="urn:microsoft.com/office/officeart/2005/8/layout/process4"/>
    <dgm:cxn modelId="{F5A45557-099E-4DA2-B5C8-DBB155AD6582}" type="presParOf" srcId="{8F3E1135-66E6-4B27-80C3-258A29575472}" destId="{E11DC3F3-38FD-4C84-9FEB-EE673558B7D8}" srcOrd="3" destOrd="0" presId="urn:microsoft.com/office/officeart/2005/8/layout/process4"/>
    <dgm:cxn modelId="{37D7161F-D339-4E9E-94C2-E4EAA3BF5915}" type="presParOf" srcId="{8F3E1135-66E6-4B27-80C3-258A29575472}" destId="{2BF49C08-ED21-4A2F-8A58-EBBE95B83CDB}" srcOrd="4" destOrd="0" presId="urn:microsoft.com/office/officeart/2005/8/layout/process4"/>
    <dgm:cxn modelId="{1FEB8FE8-E319-4D45-BE56-212D215895E0}" type="presParOf" srcId="{2BF49C08-ED21-4A2F-8A58-EBBE95B83CDB}" destId="{E5D9220C-8FD4-421C-AE00-C521429E93A6}" srcOrd="0" destOrd="0" presId="urn:microsoft.com/office/officeart/2005/8/layout/process4"/>
    <dgm:cxn modelId="{3758A8CF-4C96-497B-B26F-FBB75A0A64FB}" type="presParOf" srcId="{2BF49C08-ED21-4A2F-8A58-EBBE95B83CDB}" destId="{6A5DAB37-A3FF-44D8-9B47-4B97C5B0430C}" srcOrd="1" destOrd="0" presId="urn:microsoft.com/office/officeart/2005/8/layout/process4"/>
    <dgm:cxn modelId="{CCE2E804-8A28-45B0-98C3-B4A80A9E0219}" type="presParOf" srcId="{2BF49C08-ED21-4A2F-8A58-EBBE95B83CDB}" destId="{24AF50D0-D5BD-48D3-B39B-DFC78F9D219A}" srcOrd="2" destOrd="0" presId="urn:microsoft.com/office/officeart/2005/8/layout/process4"/>
    <dgm:cxn modelId="{5ED1376A-2CCF-45CF-AC0C-195D64650992}" type="presParOf" srcId="{24AF50D0-D5BD-48D3-B39B-DFC78F9D219A}" destId="{2430F2AA-AD32-468C-9C8C-F44D373CEDF9}" srcOrd="0" destOrd="0" presId="urn:microsoft.com/office/officeart/2005/8/layout/process4"/>
    <dgm:cxn modelId="{18894C29-39CE-4A67-A84E-2A6640F28160}" type="presParOf" srcId="{8F3E1135-66E6-4B27-80C3-258A29575472}" destId="{F9611D1E-5D11-40B9-8CCF-006F8E87B83F}" srcOrd="5" destOrd="0" presId="urn:microsoft.com/office/officeart/2005/8/layout/process4"/>
    <dgm:cxn modelId="{259382FF-9245-42DF-83E0-AB6F57D97454}" type="presParOf" srcId="{8F3E1135-66E6-4B27-80C3-258A29575472}" destId="{886A8E37-9F39-4205-AF29-BABC07731D4A}" srcOrd="6" destOrd="0" presId="urn:microsoft.com/office/officeart/2005/8/layout/process4"/>
    <dgm:cxn modelId="{C94E15A8-F3AC-4263-84AC-DF8FD2D9D758}" type="presParOf" srcId="{886A8E37-9F39-4205-AF29-BABC07731D4A}" destId="{184F69DD-0886-4AA5-9310-D5FFE1D5F683}" srcOrd="0" destOrd="0" presId="urn:microsoft.com/office/officeart/2005/8/layout/process4"/>
    <dgm:cxn modelId="{C12C35D3-91B5-47B5-B2D2-D703DF75FD1E}" type="presParOf" srcId="{886A8E37-9F39-4205-AF29-BABC07731D4A}" destId="{275AE212-7735-48F4-AC9E-67EC047653B4}" srcOrd="1" destOrd="0" presId="urn:microsoft.com/office/officeart/2005/8/layout/process4"/>
    <dgm:cxn modelId="{BA1F8BC8-D9AF-4C0D-B500-852DA9103402}" type="presParOf" srcId="{886A8E37-9F39-4205-AF29-BABC07731D4A}" destId="{6E397169-0D42-461B-8259-DCB3CBF404DA}" srcOrd="2" destOrd="0" presId="urn:microsoft.com/office/officeart/2005/8/layout/process4"/>
    <dgm:cxn modelId="{A52C746C-61BF-4B8B-96F9-ECB3E0FF01A4}" type="presParOf" srcId="{6E397169-0D42-461B-8259-DCB3CBF404DA}" destId="{4D5EC840-0BD1-4D0C-8C4E-0C9A323E95FE}" srcOrd="0" destOrd="0" presId="urn:microsoft.com/office/officeart/2005/8/layout/process4"/>
    <dgm:cxn modelId="{873C7576-608E-4F94-ABE3-5BC574D0A143}" type="presParOf" srcId="{8F3E1135-66E6-4B27-80C3-258A29575472}" destId="{CF3C52D9-661B-40F5-A38A-E94035F1CFDC}" srcOrd="7" destOrd="0" presId="urn:microsoft.com/office/officeart/2005/8/layout/process4"/>
    <dgm:cxn modelId="{4CC5790B-BB5F-4A1B-8A5D-60CDE911F277}" type="presParOf" srcId="{8F3E1135-66E6-4B27-80C3-258A29575472}" destId="{05746AC2-A816-41F5-830B-B9E308B35444}" srcOrd="8" destOrd="0" presId="urn:microsoft.com/office/officeart/2005/8/layout/process4"/>
    <dgm:cxn modelId="{BE9C84F2-8369-4A10-A40B-37CFBAFC9E68}" type="presParOf" srcId="{05746AC2-A816-41F5-830B-B9E308B35444}" destId="{F416BC78-61F7-42DE-B2B1-D66B5BFF5FAF}" srcOrd="0" destOrd="0" presId="urn:microsoft.com/office/officeart/2005/8/layout/process4"/>
    <dgm:cxn modelId="{32E923BF-7A1C-454A-BA58-D7133F7E0919}" type="presParOf" srcId="{05746AC2-A816-41F5-830B-B9E308B35444}" destId="{40187715-6718-4F14-9D7C-DED8898D9C76}" srcOrd="1" destOrd="0" presId="urn:microsoft.com/office/officeart/2005/8/layout/process4"/>
    <dgm:cxn modelId="{4C145ABD-38F3-4C07-A15E-0635C78165EE}" type="presParOf" srcId="{05746AC2-A816-41F5-830B-B9E308B35444}" destId="{96F734F2-DF99-436C-831D-7A7893842A02}" srcOrd="2" destOrd="0" presId="urn:microsoft.com/office/officeart/2005/8/layout/process4"/>
    <dgm:cxn modelId="{9D1A81C9-A30C-46EB-A91D-4DEDA3EA4ACE}" type="presParOf" srcId="{96F734F2-DF99-436C-831D-7A7893842A02}" destId="{66263F51-3518-4931-9C93-4A67CF0DF8A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9C8B9A-0190-4011-9A2B-2696F2AD2F6C}"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FBE983E4-1253-4432-8F7C-4277ED086A27}">
      <dgm:prSet phldrT="[文本]"/>
      <dgm:spPr/>
      <dgm:t>
        <a:bodyPr anchor="t" anchorCtr="0"/>
        <a:lstStyle/>
        <a:p>
          <a:r>
            <a:rPr lang="zh-CN" altLang="zh-CN" b="1" i="0"/>
            <a:t>（一）超额完成单位规定的教育教学和研究工作任务</a:t>
          </a:r>
          <a:r>
            <a:rPr lang="en-US" altLang="zh-CN" b="1" i="0"/>
            <a:t>,</a:t>
          </a:r>
          <a:r>
            <a:rPr lang="zh-CN" altLang="zh-CN" b="1" i="0"/>
            <a:t>效果显著</a:t>
          </a:r>
          <a:r>
            <a:rPr lang="en-US" altLang="zh-CN" b="1" i="0"/>
            <a:t>,</a:t>
          </a:r>
          <a:r>
            <a:rPr lang="zh-CN" altLang="zh-CN" b="1" i="0"/>
            <a:t>成绩突出。</a:t>
          </a:r>
          <a:endParaRPr lang="zh-CN" altLang="en-US" dirty="0"/>
        </a:p>
      </dgm:t>
    </dgm:pt>
    <dgm:pt modelId="{3A53C5A0-B49F-4AA7-BF25-5ADB85CC7B31}" cxnId="{CEE01B1A-B1A4-4EEF-851A-A46E94B9103A}" type="parTrans">
      <dgm:prSet/>
      <dgm:spPr/>
      <dgm:t>
        <a:bodyPr/>
        <a:lstStyle/>
        <a:p>
          <a:endParaRPr lang="zh-CN" altLang="en-US"/>
        </a:p>
      </dgm:t>
    </dgm:pt>
    <dgm:pt modelId="{EFE778CE-CD62-4B77-8140-DD5AC445A10E}" cxnId="{CEE01B1A-B1A4-4EEF-851A-A46E94B9103A}" type="sibTrans">
      <dgm:prSet/>
      <dgm:spPr/>
      <dgm:t>
        <a:bodyPr/>
        <a:lstStyle/>
        <a:p>
          <a:endParaRPr lang="zh-CN" altLang="en-US"/>
        </a:p>
      </dgm:t>
    </dgm:pt>
    <dgm:pt modelId="{1C81CC49-1C59-43A7-9CD4-B571F0D31E74}">
      <dgm:prSet/>
      <dgm:spPr/>
      <dgm:t>
        <a:bodyPr/>
        <a:lstStyle/>
        <a:p>
          <a:r>
            <a:rPr lang="zh-CN" altLang="zh-CN" b="1" i="0" dirty="0"/>
            <a:t>（二）讲课答辩获优秀等次。</a:t>
          </a:r>
        </a:p>
      </dgm:t>
    </dgm:pt>
    <dgm:pt modelId="{2F965A69-EC84-4CAC-B59C-D3EA558EBEFD}" cxnId="{923D831A-2226-4BCD-94D3-6BA59F456CC3}" type="parTrans">
      <dgm:prSet/>
      <dgm:spPr/>
      <dgm:t>
        <a:bodyPr/>
        <a:lstStyle/>
        <a:p>
          <a:endParaRPr lang="zh-CN" altLang="en-US"/>
        </a:p>
      </dgm:t>
    </dgm:pt>
    <dgm:pt modelId="{EDE8CC6E-0F63-41F1-B24C-E718A9CD4C55}" cxnId="{923D831A-2226-4BCD-94D3-6BA59F456CC3}" type="sibTrans">
      <dgm:prSet/>
      <dgm:spPr/>
      <dgm:t>
        <a:bodyPr/>
        <a:lstStyle/>
        <a:p>
          <a:endParaRPr lang="zh-CN" altLang="en-US"/>
        </a:p>
      </dgm:t>
    </dgm:pt>
    <dgm:pt modelId="{CEA73BCC-F4AD-439A-804A-15A76BE6535D}">
      <dgm:prSet/>
      <dgm:spPr/>
      <dgm:t>
        <a:bodyPr/>
        <a:lstStyle/>
        <a:p>
          <a:r>
            <a:rPr lang="zh-CN" altLang="zh-CN" b="1" i="0" dirty="0"/>
            <a:t>（三）具备下列条件中的两条（其中第</a:t>
          </a:r>
          <a:r>
            <a:rPr lang="en-US" altLang="zh-CN" b="1" i="0" dirty="0"/>
            <a:t>1</a:t>
          </a:r>
          <a:r>
            <a:rPr lang="zh-CN" altLang="zh-CN" b="1" i="0" dirty="0"/>
            <a:t>、</a:t>
          </a:r>
          <a:r>
            <a:rPr lang="en-US" altLang="zh-CN" b="1" i="0" dirty="0"/>
            <a:t>3</a:t>
          </a:r>
          <a:r>
            <a:rPr lang="zh-CN" altLang="zh-CN" b="1" i="0" dirty="0"/>
            <a:t>条为教师必备条件，第</a:t>
          </a:r>
          <a:r>
            <a:rPr lang="en-US" altLang="zh-CN" b="1" i="0" dirty="0"/>
            <a:t>2</a:t>
          </a:r>
          <a:r>
            <a:rPr lang="zh-CN" altLang="zh-CN" b="1" i="0" dirty="0"/>
            <a:t>、</a:t>
          </a:r>
          <a:r>
            <a:rPr lang="en-US" altLang="zh-CN" b="1" i="0" dirty="0"/>
            <a:t>3</a:t>
          </a:r>
          <a:r>
            <a:rPr lang="zh-CN" altLang="zh-CN" b="1" i="0" dirty="0"/>
            <a:t>条为教研人员必备条件），经专家综合评价，达到一级教师水平。</a:t>
          </a:r>
        </a:p>
      </dgm:t>
    </dgm:pt>
    <dgm:pt modelId="{0A73E56D-A96A-4D15-8650-974E03C4D83B}" cxnId="{01957C9D-4301-4C51-8414-44B880316681}" type="parTrans">
      <dgm:prSet/>
      <dgm:spPr/>
      <dgm:t>
        <a:bodyPr/>
        <a:lstStyle/>
        <a:p>
          <a:endParaRPr lang="zh-CN" altLang="en-US"/>
        </a:p>
      </dgm:t>
    </dgm:pt>
    <dgm:pt modelId="{04FC9E6F-D72A-47FD-B310-D6E95E0FC503}" cxnId="{01957C9D-4301-4C51-8414-44B880316681}" type="sibTrans">
      <dgm:prSet/>
      <dgm:spPr/>
      <dgm:t>
        <a:bodyPr/>
        <a:lstStyle/>
        <a:p>
          <a:endParaRPr lang="zh-CN" altLang="en-US"/>
        </a:p>
      </dgm:t>
    </dgm:pt>
    <dgm:pt modelId="{788C9640-F930-4C28-88F0-F6B1C00C368B}">
      <dgm:prSet/>
      <dgm:spPr>
        <a:solidFill>
          <a:schemeClr val="accent5">
            <a:lumMod val="20000"/>
            <a:lumOff val="80000"/>
          </a:schemeClr>
        </a:solidFill>
      </dgm:spPr>
      <dgm:t>
        <a:bodyPr/>
        <a:lstStyle/>
        <a:p>
          <a:r>
            <a:rPr lang="en-US" altLang="zh-CN" b="1" i="0" dirty="0"/>
            <a:t>1</a:t>
          </a:r>
          <a:r>
            <a:rPr lang="zh-CN" altLang="zh-CN" b="1" i="0" dirty="0"/>
            <a:t>．讲授过县级及以上教研部门组织的优质课（获县一等奖或市二等奖及以上等次）。</a:t>
          </a:r>
        </a:p>
      </dgm:t>
    </dgm:pt>
    <dgm:pt modelId="{1D0F2E8A-91C6-4787-B096-9C7F2653F1E8}" cxnId="{E19EC1D3-ED13-481A-BC56-F99689D1ED84}" type="parTrans">
      <dgm:prSet/>
      <dgm:spPr/>
      <dgm:t>
        <a:bodyPr/>
        <a:lstStyle/>
        <a:p>
          <a:endParaRPr lang="zh-CN" altLang="en-US"/>
        </a:p>
      </dgm:t>
    </dgm:pt>
    <dgm:pt modelId="{30D0CC6A-E250-4FED-A2A8-B925AF6B351F}" cxnId="{E19EC1D3-ED13-481A-BC56-F99689D1ED84}" type="sibTrans">
      <dgm:prSet/>
      <dgm:spPr/>
      <dgm:t>
        <a:bodyPr/>
        <a:lstStyle/>
        <a:p>
          <a:endParaRPr lang="zh-CN" altLang="en-US"/>
        </a:p>
      </dgm:t>
    </dgm:pt>
    <dgm:pt modelId="{CB24A2A1-61D0-4A7A-B42A-EC7680E6BD40}">
      <dgm:prSet/>
      <dgm:spPr>
        <a:solidFill>
          <a:schemeClr val="accent5">
            <a:lumMod val="20000"/>
            <a:lumOff val="80000"/>
          </a:schemeClr>
        </a:solidFill>
      </dgm:spPr>
      <dgm:t>
        <a:bodyPr/>
        <a:lstStyle/>
        <a:p>
          <a:r>
            <a:rPr lang="en-US" altLang="zh-CN" b="1" i="0" dirty="0"/>
            <a:t>2</a:t>
          </a:r>
          <a:r>
            <a:rPr lang="zh-CN" altLang="zh-CN" b="1" i="0" dirty="0"/>
            <a:t>．主持并完成相应级别本学科（领域）教科研课题</a:t>
          </a:r>
          <a:r>
            <a:rPr lang="en-US" altLang="zh-CN" b="1" i="0" dirty="0"/>
            <a:t>1</a:t>
          </a:r>
          <a:r>
            <a:rPr lang="zh-CN" altLang="zh-CN" b="1" i="0" dirty="0"/>
            <a:t>项。</a:t>
          </a:r>
        </a:p>
      </dgm:t>
    </dgm:pt>
    <dgm:pt modelId="{BA14F711-EBB2-4362-81A4-ADD6C5E565C5}" cxnId="{59092001-C672-45F6-852B-7E82BFCD1E4E}" type="parTrans">
      <dgm:prSet/>
      <dgm:spPr/>
      <dgm:t>
        <a:bodyPr/>
        <a:lstStyle/>
        <a:p>
          <a:endParaRPr lang="zh-CN" altLang="en-US"/>
        </a:p>
      </dgm:t>
    </dgm:pt>
    <dgm:pt modelId="{DE9C739B-5201-42BB-AC22-7B55CDAE63EA}" cxnId="{59092001-C672-45F6-852B-7E82BFCD1E4E}" type="sibTrans">
      <dgm:prSet/>
      <dgm:spPr/>
      <dgm:t>
        <a:bodyPr/>
        <a:lstStyle/>
        <a:p>
          <a:endParaRPr lang="zh-CN" altLang="en-US"/>
        </a:p>
      </dgm:t>
    </dgm:pt>
    <dgm:pt modelId="{086EC687-1F90-4F26-B389-B0BADE232C81}">
      <dgm:prSet/>
      <dgm:spPr>
        <a:solidFill>
          <a:schemeClr val="accent5">
            <a:lumMod val="20000"/>
            <a:lumOff val="80000"/>
          </a:schemeClr>
        </a:solidFill>
      </dgm:spPr>
      <dgm:t>
        <a:bodyPr/>
        <a:lstStyle/>
        <a:p>
          <a:r>
            <a:rPr lang="en-US" altLang="zh-CN" b="1" i="0" dirty="0"/>
            <a:t>3</a:t>
          </a:r>
          <a:r>
            <a:rPr lang="zh-CN" altLang="zh-CN" b="1" i="0" dirty="0"/>
            <a:t>．获得县级党委、政府综合表彰；或者教师节期间，获得县级政府综合表彰的优秀教师或先进教育工作者等称号。</a:t>
          </a:r>
        </a:p>
      </dgm:t>
    </dgm:pt>
    <dgm:pt modelId="{22C3B441-0E40-4461-A9CD-4FB9F9DA8DC2}" cxnId="{6E3F1644-917E-442D-BD5C-D40FA136D512}" type="parTrans">
      <dgm:prSet/>
      <dgm:spPr/>
      <dgm:t>
        <a:bodyPr/>
        <a:lstStyle/>
        <a:p>
          <a:endParaRPr lang="zh-CN" altLang="en-US"/>
        </a:p>
      </dgm:t>
    </dgm:pt>
    <dgm:pt modelId="{5E9BE1F7-C184-46D6-BDB5-6D6040305DA6}" cxnId="{6E3F1644-917E-442D-BD5C-D40FA136D512}" type="sibTrans">
      <dgm:prSet/>
      <dgm:spPr/>
      <dgm:t>
        <a:bodyPr/>
        <a:lstStyle/>
        <a:p>
          <a:endParaRPr lang="zh-CN" altLang="en-US"/>
        </a:p>
      </dgm:t>
    </dgm:pt>
    <dgm:pt modelId="{CBF3ADC7-4688-4ADA-913E-5CD0CE3CB8AB}" type="pres">
      <dgm:prSet presAssocID="{689C8B9A-0190-4011-9A2B-2696F2AD2F6C}" presName="linear" presStyleCnt="0">
        <dgm:presLayoutVars>
          <dgm:animLvl val="lvl"/>
          <dgm:resizeHandles val="exact"/>
        </dgm:presLayoutVars>
      </dgm:prSet>
      <dgm:spPr/>
    </dgm:pt>
    <dgm:pt modelId="{04A84262-A255-49FF-B21E-B9C559ECC021}" type="pres">
      <dgm:prSet presAssocID="{FBE983E4-1253-4432-8F7C-4277ED086A27}" presName="parentText" presStyleLbl="node1" presStyleIdx="0" presStyleCnt="3">
        <dgm:presLayoutVars>
          <dgm:chMax val="0"/>
          <dgm:bulletEnabled val="1"/>
        </dgm:presLayoutVars>
      </dgm:prSet>
      <dgm:spPr/>
    </dgm:pt>
    <dgm:pt modelId="{3EE39428-BF93-4ED0-B714-1BC9192A10EC}" type="pres">
      <dgm:prSet presAssocID="{EFE778CE-CD62-4B77-8140-DD5AC445A10E}" presName="spacer" presStyleCnt="0"/>
      <dgm:spPr/>
    </dgm:pt>
    <dgm:pt modelId="{9E0D4A58-AC74-4C3B-93C0-15A28A246FFA}" type="pres">
      <dgm:prSet presAssocID="{1C81CC49-1C59-43A7-9CD4-B571F0D31E74}" presName="parentText" presStyleLbl="node1" presStyleIdx="1" presStyleCnt="3">
        <dgm:presLayoutVars>
          <dgm:chMax val="0"/>
          <dgm:bulletEnabled val="1"/>
        </dgm:presLayoutVars>
      </dgm:prSet>
      <dgm:spPr/>
    </dgm:pt>
    <dgm:pt modelId="{7EABBF3A-6386-4F91-B736-F9C003B1DA77}" type="pres">
      <dgm:prSet presAssocID="{EDE8CC6E-0F63-41F1-B24C-E718A9CD4C55}" presName="spacer" presStyleCnt="0"/>
      <dgm:spPr/>
    </dgm:pt>
    <dgm:pt modelId="{4389FB30-C751-4503-B006-5860A33454F4}" type="pres">
      <dgm:prSet presAssocID="{CEA73BCC-F4AD-439A-804A-15A76BE6535D}" presName="parentText" presStyleLbl="node1" presStyleIdx="2" presStyleCnt="3">
        <dgm:presLayoutVars>
          <dgm:chMax val="0"/>
          <dgm:bulletEnabled val="1"/>
        </dgm:presLayoutVars>
      </dgm:prSet>
      <dgm:spPr/>
    </dgm:pt>
    <dgm:pt modelId="{3F855B14-94E7-4035-A922-A8DCD8F97666}" type="pres">
      <dgm:prSet presAssocID="{CEA73BCC-F4AD-439A-804A-15A76BE6535D}" presName="childText" presStyleLbl="revTx" presStyleIdx="0" presStyleCnt="1">
        <dgm:presLayoutVars>
          <dgm:bulletEnabled val="1"/>
        </dgm:presLayoutVars>
      </dgm:prSet>
      <dgm:spPr/>
    </dgm:pt>
  </dgm:ptLst>
  <dgm:cxnLst>
    <dgm:cxn modelId="{59092001-C672-45F6-852B-7E82BFCD1E4E}" srcId="{CEA73BCC-F4AD-439A-804A-15A76BE6535D}" destId="{CB24A2A1-61D0-4A7A-B42A-EC7680E6BD40}" srcOrd="1" destOrd="0" parTransId="{BA14F711-EBB2-4362-81A4-ADD6C5E565C5}" sibTransId="{DE9C739B-5201-42BB-AC22-7B55CDAE63EA}"/>
    <dgm:cxn modelId="{CEE01B1A-B1A4-4EEF-851A-A46E94B9103A}" srcId="{689C8B9A-0190-4011-9A2B-2696F2AD2F6C}" destId="{FBE983E4-1253-4432-8F7C-4277ED086A27}" srcOrd="0" destOrd="0" parTransId="{3A53C5A0-B49F-4AA7-BF25-5ADB85CC7B31}" sibTransId="{EFE778CE-CD62-4B77-8140-DD5AC445A10E}"/>
    <dgm:cxn modelId="{923D831A-2226-4BCD-94D3-6BA59F456CC3}" srcId="{689C8B9A-0190-4011-9A2B-2696F2AD2F6C}" destId="{1C81CC49-1C59-43A7-9CD4-B571F0D31E74}" srcOrd="1" destOrd="0" parTransId="{2F965A69-EC84-4CAC-B59C-D3EA558EBEFD}" sibTransId="{EDE8CC6E-0F63-41F1-B24C-E718A9CD4C55}"/>
    <dgm:cxn modelId="{47B6E21A-6A1A-450A-BE4F-58AB8B669888}" type="presOf" srcId="{689C8B9A-0190-4011-9A2B-2696F2AD2F6C}" destId="{CBF3ADC7-4688-4ADA-913E-5CD0CE3CB8AB}" srcOrd="0" destOrd="0" presId="urn:microsoft.com/office/officeart/2005/8/layout/vList2"/>
    <dgm:cxn modelId="{6E3F1644-917E-442D-BD5C-D40FA136D512}" srcId="{CEA73BCC-F4AD-439A-804A-15A76BE6535D}" destId="{086EC687-1F90-4F26-B389-B0BADE232C81}" srcOrd="2" destOrd="0" parTransId="{22C3B441-0E40-4461-A9CD-4FB9F9DA8DC2}" sibTransId="{5E9BE1F7-C184-46D6-BDB5-6D6040305DA6}"/>
    <dgm:cxn modelId="{0D39C545-0C40-42BA-BF4C-FB8C7FD21F87}" type="presOf" srcId="{086EC687-1F90-4F26-B389-B0BADE232C81}" destId="{3F855B14-94E7-4035-A922-A8DCD8F97666}" srcOrd="0" destOrd="2" presId="urn:microsoft.com/office/officeart/2005/8/layout/vList2"/>
    <dgm:cxn modelId="{008C1179-98CE-452A-AE31-F3D14F0718D5}" type="presOf" srcId="{CEA73BCC-F4AD-439A-804A-15A76BE6535D}" destId="{4389FB30-C751-4503-B006-5860A33454F4}" srcOrd="0" destOrd="0" presId="urn:microsoft.com/office/officeart/2005/8/layout/vList2"/>
    <dgm:cxn modelId="{6C3D1480-9FCE-4B4C-A71A-A48ECE08CA15}" type="presOf" srcId="{FBE983E4-1253-4432-8F7C-4277ED086A27}" destId="{04A84262-A255-49FF-B21E-B9C559ECC021}" srcOrd="0" destOrd="0" presId="urn:microsoft.com/office/officeart/2005/8/layout/vList2"/>
    <dgm:cxn modelId="{96708687-1674-48D1-969D-9D5B9DC69EB4}" type="presOf" srcId="{CB24A2A1-61D0-4A7A-B42A-EC7680E6BD40}" destId="{3F855B14-94E7-4035-A922-A8DCD8F97666}" srcOrd="0" destOrd="1" presId="urn:microsoft.com/office/officeart/2005/8/layout/vList2"/>
    <dgm:cxn modelId="{01957C9D-4301-4C51-8414-44B880316681}" srcId="{689C8B9A-0190-4011-9A2B-2696F2AD2F6C}" destId="{CEA73BCC-F4AD-439A-804A-15A76BE6535D}" srcOrd="2" destOrd="0" parTransId="{0A73E56D-A96A-4D15-8650-974E03C4D83B}" sibTransId="{04FC9E6F-D72A-47FD-B310-D6E95E0FC503}"/>
    <dgm:cxn modelId="{E19EC1D3-ED13-481A-BC56-F99689D1ED84}" srcId="{CEA73BCC-F4AD-439A-804A-15A76BE6535D}" destId="{788C9640-F930-4C28-88F0-F6B1C00C368B}" srcOrd="0" destOrd="0" parTransId="{1D0F2E8A-91C6-4787-B096-9C7F2653F1E8}" sibTransId="{30D0CC6A-E250-4FED-A2A8-B925AF6B351F}"/>
    <dgm:cxn modelId="{0DA8CFE0-0121-4EA8-9858-2A3DED180D10}" type="presOf" srcId="{1C81CC49-1C59-43A7-9CD4-B571F0D31E74}" destId="{9E0D4A58-AC74-4C3B-93C0-15A28A246FFA}" srcOrd="0" destOrd="0" presId="urn:microsoft.com/office/officeart/2005/8/layout/vList2"/>
    <dgm:cxn modelId="{1A94BDEB-EC1E-4672-9D6D-4CCA4B83C770}" type="presOf" srcId="{788C9640-F930-4C28-88F0-F6B1C00C368B}" destId="{3F855B14-94E7-4035-A922-A8DCD8F97666}" srcOrd="0" destOrd="0" presId="urn:microsoft.com/office/officeart/2005/8/layout/vList2"/>
    <dgm:cxn modelId="{4B3A6944-3AA5-4A8C-BF0C-B80C26403FC3}" type="presParOf" srcId="{CBF3ADC7-4688-4ADA-913E-5CD0CE3CB8AB}" destId="{04A84262-A255-49FF-B21E-B9C559ECC021}" srcOrd="0" destOrd="0" presId="urn:microsoft.com/office/officeart/2005/8/layout/vList2"/>
    <dgm:cxn modelId="{2CADDB81-C34B-45EE-AB68-CC0B90652770}" type="presParOf" srcId="{CBF3ADC7-4688-4ADA-913E-5CD0CE3CB8AB}" destId="{3EE39428-BF93-4ED0-B714-1BC9192A10EC}" srcOrd="1" destOrd="0" presId="urn:microsoft.com/office/officeart/2005/8/layout/vList2"/>
    <dgm:cxn modelId="{9179095A-BB44-4731-AC0F-CC2A5FFD85B2}" type="presParOf" srcId="{CBF3ADC7-4688-4ADA-913E-5CD0CE3CB8AB}" destId="{9E0D4A58-AC74-4C3B-93C0-15A28A246FFA}" srcOrd="2" destOrd="0" presId="urn:microsoft.com/office/officeart/2005/8/layout/vList2"/>
    <dgm:cxn modelId="{A7ED05C2-60CF-4522-A9B9-9E2816DF2A1F}" type="presParOf" srcId="{CBF3ADC7-4688-4ADA-913E-5CD0CE3CB8AB}" destId="{7EABBF3A-6386-4F91-B736-F9C003B1DA77}" srcOrd="3" destOrd="0" presId="urn:microsoft.com/office/officeart/2005/8/layout/vList2"/>
    <dgm:cxn modelId="{B229B42D-0210-4DCB-8EB9-A5DB04E623F6}" type="presParOf" srcId="{CBF3ADC7-4688-4ADA-913E-5CD0CE3CB8AB}" destId="{4389FB30-C751-4503-B006-5860A33454F4}" srcOrd="4" destOrd="0" presId="urn:microsoft.com/office/officeart/2005/8/layout/vList2"/>
    <dgm:cxn modelId="{6AEE7D89-1AB5-4AAB-B5D6-5749B080FDD4}" type="presParOf" srcId="{CBF3ADC7-4688-4ADA-913E-5CD0CE3CB8AB}" destId="{3F855B14-94E7-4035-A922-A8DCD8F97666}" srcOrd="5"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39B304B-84E7-4786-87C8-6B8B9AE98B8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FB5691F4-7407-4143-A04B-41D7A92ABB15}">
      <dgm:prSet phldrT="[文本]" custT="1"/>
      <dgm:spPr/>
      <dgm:t>
        <a:bodyPr/>
        <a:lstStyle/>
        <a:p>
          <a:r>
            <a:rPr lang="zh-CN" altLang="en-US" sz="1200" b="1" dirty="0">
              <a:effectLst>
                <a:outerShdw blurRad="38100" dist="38100" dir="2700000" algn="tl">
                  <a:srgbClr val="000000">
                    <a:alpha val="43137"/>
                  </a:srgbClr>
                </a:outerShdw>
              </a:effectLst>
              <a:latin typeface="+mj-ea"/>
              <a:ea typeface="+mj-ea"/>
            </a:rPr>
            <a:t>第九条 对在农村教学第一线连续从事教育教学工作满</a:t>
          </a:r>
          <a:r>
            <a:rPr lang="en-US" altLang="en-US" sz="1200" b="1" dirty="0">
              <a:effectLst>
                <a:outerShdw blurRad="38100" dist="38100" dir="2700000" algn="tl">
                  <a:srgbClr val="000000">
                    <a:alpha val="43137"/>
                  </a:srgbClr>
                </a:outerShdw>
              </a:effectLst>
              <a:latin typeface="+mj-ea"/>
              <a:ea typeface="+mj-ea"/>
            </a:rPr>
            <a:t>30</a:t>
          </a:r>
          <a:r>
            <a:rPr lang="zh-CN" altLang="en-US" sz="1200" b="1" dirty="0">
              <a:effectLst>
                <a:outerShdw blurRad="38100" dist="38100" dir="2700000" algn="tl">
                  <a:srgbClr val="000000">
                    <a:alpha val="43137"/>
                  </a:srgbClr>
                </a:outerShdw>
              </a:effectLst>
              <a:latin typeface="+mj-ea"/>
              <a:ea typeface="+mj-ea"/>
            </a:rPr>
            <a:t>年，且当年年底距离法定退休年龄不满</a:t>
          </a:r>
          <a:r>
            <a:rPr lang="en-US" altLang="en-US" sz="1200" b="1" dirty="0">
              <a:effectLst>
                <a:outerShdw blurRad="38100" dist="38100" dir="2700000" algn="tl">
                  <a:srgbClr val="000000">
                    <a:alpha val="43137"/>
                  </a:srgbClr>
                </a:outerShdw>
              </a:effectLst>
              <a:latin typeface="+mj-ea"/>
              <a:ea typeface="+mj-ea"/>
            </a:rPr>
            <a:t>5</a:t>
          </a:r>
          <a:r>
            <a:rPr lang="zh-CN" altLang="en-US" sz="1200" b="1" dirty="0">
              <a:effectLst>
                <a:outerShdw blurRad="38100" dist="38100" dir="2700000" algn="tl">
                  <a:srgbClr val="000000">
                    <a:alpha val="43137"/>
                  </a:srgbClr>
                </a:outerShdw>
              </a:effectLst>
              <a:latin typeface="+mj-ea"/>
              <a:ea typeface="+mj-ea"/>
            </a:rPr>
            <a:t>年的农村教师，经人社部门批准，可以不受单位结构比例限制，专设职数考核认定和聘任中小学一级教师，通过考核认定取得的资格与评委会评审具有同等效力，退休后其专设职数自动注销。考核认定程序等仍按原规定。</a:t>
          </a:r>
        </a:p>
      </dgm:t>
    </dgm:pt>
    <dgm:pt modelId="{5121F22E-BE50-4B1E-A360-0A2856982D28}" cxnId="{923D65DE-83A7-4819-88A2-3EF513E3FCBB}" type="parTrans">
      <dgm:prSet/>
      <dgm:spPr/>
      <dgm:t>
        <a:bodyPr/>
        <a:lstStyle/>
        <a:p>
          <a:endParaRPr lang="zh-CN" altLang="en-US">
            <a:latin typeface="+mj-ea"/>
            <a:ea typeface="+mj-ea"/>
          </a:endParaRPr>
        </a:p>
      </dgm:t>
    </dgm:pt>
    <dgm:pt modelId="{A4AB696D-AAC5-47D0-AF98-16843501C9F4}" cxnId="{923D65DE-83A7-4819-88A2-3EF513E3FCBB}" type="sibTrans">
      <dgm:prSet/>
      <dgm:spPr/>
      <dgm:t>
        <a:bodyPr/>
        <a:lstStyle/>
        <a:p>
          <a:endParaRPr lang="zh-CN" altLang="en-US">
            <a:latin typeface="+mj-ea"/>
            <a:ea typeface="+mj-ea"/>
          </a:endParaRPr>
        </a:p>
      </dgm:t>
    </dgm:pt>
    <dgm:pt modelId="{85FBCAB3-67B0-493F-BFAB-9EC25DA7278C}">
      <dgm:prSet custT="1"/>
      <dgm:spPr/>
      <dgm:t>
        <a:bodyPr/>
        <a:lstStyle/>
        <a:p>
          <a:r>
            <a:rPr lang="zh-CN" altLang="en-US" sz="1200" b="1" dirty="0">
              <a:effectLst>
                <a:outerShdw blurRad="38100" dist="38100" dir="2700000" algn="tl">
                  <a:srgbClr val="000000">
                    <a:alpha val="43137"/>
                  </a:srgbClr>
                </a:outerShdw>
              </a:effectLst>
              <a:latin typeface="+mj-ea"/>
              <a:ea typeface="+mj-ea"/>
            </a:rPr>
            <a:t>第十条 一线教师申报中、高级教师职称，在评委会组织的讲课答辩中成绩居同类别人员中前</a:t>
          </a:r>
          <a:r>
            <a:rPr lang="en-US" altLang="en-US" sz="1200" b="1" dirty="0">
              <a:effectLst>
                <a:outerShdw blurRad="38100" dist="38100" dir="2700000" algn="tl">
                  <a:srgbClr val="000000">
                    <a:alpha val="43137"/>
                  </a:srgbClr>
                </a:outerShdw>
              </a:effectLst>
              <a:latin typeface="+mj-ea"/>
              <a:ea typeface="+mj-ea"/>
            </a:rPr>
            <a:t>8</a:t>
          </a:r>
          <a:r>
            <a:rPr lang="zh-CN" altLang="en-US" sz="1200" b="1" dirty="0">
              <a:effectLst>
                <a:outerShdw blurRad="38100" dist="38100" dir="2700000" algn="tl">
                  <a:srgbClr val="000000">
                    <a:alpha val="43137"/>
                  </a:srgbClr>
                </a:outerShdw>
              </a:effectLst>
              <a:latin typeface="+mj-ea"/>
              <a:ea typeface="+mj-ea"/>
            </a:rPr>
            <a:t>５</a:t>
          </a:r>
          <a:r>
            <a:rPr lang="en-US" altLang="en-US" sz="1200" b="1" dirty="0">
              <a:effectLst>
                <a:outerShdw blurRad="38100" dist="38100" dir="2700000" algn="tl">
                  <a:srgbClr val="000000">
                    <a:alpha val="43137"/>
                  </a:srgbClr>
                </a:outerShdw>
              </a:effectLst>
              <a:latin typeface="+mj-ea"/>
              <a:ea typeface="+mj-ea"/>
            </a:rPr>
            <a:t>%</a:t>
          </a:r>
          <a:r>
            <a:rPr lang="zh-CN" altLang="en-US" sz="1200" b="1" dirty="0">
              <a:effectLst>
                <a:outerShdw blurRad="38100" dist="38100" dir="2700000" algn="tl">
                  <a:srgbClr val="000000">
                    <a:alpha val="43137"/>
                  </a:srgbClr>
                </a:outerShdw>
              </a:effectLst>
              <a:latin typeface="+mj-ea"/>
              <a:ea typeface="+mj-ea"/>
            </a:rPr>
            <a:t>，具备下列条件之一的，其实施素质教育、课程改革、教科研课题有关条款可适当倾斜：</a:t>
          </a:r>
        </a:p>
      </dgm:t>
    </dgm:pt>
    <dgm:pt modelId="{88427CD8-077F-40BD-BF5B-67CDFE6782E9}" cxnId="{8DD90801-72FD-4014-97B4-457EF5FE71C4}" type="parTrans">
      <dgm:prSet/>
      <dgm:spPr/>
      <dgm:t>
        <a:bodyPr/>
        <a:lstStyle/>
        <a:p>
          <a:endParaRPr lang="zh-CN" altLang="en-US">
            <a:latin typeface="+mj-ea"/>
            <a:ea typeface="+mj-ea"/>
          </a:endParaRPr>
        </a:p>
      </dgm:t>
    </dgm:pt>
    <dgm:pt modelId="{BC640132-03BE-469A-B440-89DEEDAA36AB}" cxnId="{8DD90801-72FD-4014-97B4-457EF5FE71C4}" type="sibTrans">
      <dgm:prSet/>
      <dgm:spPr/>
      <dgm:t>
        <a:bodyPr/>
        <a:lstStyle/>
        <a:p>
          <a:endParaRPr lang="zh-CN" altLang="en-US">
            <a:latin typeface="+mj-ea"/>
            <a:ea typeface="+mj-ea"/>
          </a:endParaRPr>
        </a:p>
      </dgm:t>
    </dgm:pt>
    <dgm:pt modelId="{E001717E-48E0-4652-9D52-68D7D2B50DB1}">
      <dgm:prSet custT="1"/>
      <dgm:spPr/>
      <dgm:t>
        <a:bodyPr/>
        <a:lstStyle/>
        <a:p>
          <a:r>
            <a:rPr lang="en-US" altLang="en-US" sz="1200" dirty="0">
              <a:latin typeface="+mj-ea"/>
              <a:ea typeface="+mj-ea"/>
            </a:rPr>
            <a:t>1.</a:t>
          </a:r>
          <a:r>
            <a:rPr lang="zh-CN" altLang="en-US" sz="1200" dirty="0">
              <a:latin typeface="+mj-ea"/>
              <a:ea typeface="+mj-ea"/>
            </a:rPr>
            <a:t>长期在农村学校一线从事教育教学满</a:t>
          </a:r>
          <a:r>
            <a:rPr lang="en-US" altLang="en-US" sz="1200" dirty="0">
              <a:latin typeface="+mj-ea"/>
              <a:ea typeface="+mj-ea"/>
            </a:rPr>
            <a:t>15</a:t>
          </a:r>
          <a:r>
            <a:rPr lang="zh-CN" altLang="en-US" sz="1200" dirty="0">
              <a:latin typeface="+mj-ea"/>
              <a:ea typeface="+mj-ea"/>
            </a:rPr>
            <a:t>年申报一级教师或满</a:t>
          </a:r>
          <a:r>
            <a:rPr lang="en-US" altLang="en-US" sz="1200" dirty="0">
              <a:latin typeface="+mj-ea"/>
              <a:ea typeface="+mj-ea"/>
            </a:rPr>
            <a:t>20</a:t>
          </a:r>
          <a:r>
            <a:rPr lang="zh-CN" altLang="en-US" sz="1200" dirty="0">
              <a:latin typeface="+mj-ea"/>
              <a:ea typeface="+mj-ea"/>
            </a:rPr>
            <a:t>年申报高级教师，现仍在教育教学一线的农村学校教师；以及连续在农村学校一线教学任教满</a:t>
          </a:r>
          <a:r>
            <a:rPr lang="en-US" altLang="en-US" sz="1200" dirty="0">
              <a:latin typeface="+mj-ea"/>
              <a:ea typeface="+mj-ea"/>
            </a:rPr>
            <a:t>30</a:t>
          </a:r>
          <a:r>
            <a:rPr lang="zh-CN" altLang="en-US" sz="1200" dirty="0">
              <a:latin typeface="+mj-ea"/>
              <a:ea typeface="+mj-ea"/>
            </a:rPr>
            <a:t>年且在职称评审中讲课答辨合格者。</a:t>
          </a:r>
        </a:p>
      </dgm:t>
    </dgm:pt>
    <dgm:pt modelId="{A7221227-8647-405F-B275-EB77E5ED9EF0}" cxnId="{CCA5AB4F-0CC8-4319-B1EB-3A440E444FBF}" type="parTrans">
      <dgm:prSet/>
      <dgm:spPr/>
      <dgm:t>
        <a:bodyPr/>
        <a:lstStyle/>
        <a:p>
          <a:endParaRPr lang="zh-CN" altLang="en-US">
            <a:latin typeface="+mj-ea"/>
            <a:ea typeface="+mj-ea"/>
          </a:endParaRPr>
        </a:p>
      </dgm:t>
    </dgm:pt>
    <dgm:pt modelId="{DB53DCF6-A56B-4A5D-B932-9B3217BE92F4}" cxnId="{CCA5AB4F-0CC8-4319-B1EB-3A440E444FBF}" type="sibTrans">
      <dgm:prSet/>
      <dgm:spPr/>
      <dgm:t>
        <a:bodyPr/>
        <a:lstStyle/>
        <a:p>
          <a:endParaRPr lang="zh-CN" altLang="en-US">
            <a:latin typeface="+mj-ea"/>
            <a:ea typeface="+mj-ea"/>
          </a:endParaRPr>
        </a:p>
      </dgm:t>
    </dgm:pt>
    <dgm:pt modelId="{D9B45CE1-42A1-425F-92B0-1A38604F1C30}">
      <dgm:prSet custT="1"/>
      <dgm:spPr/>
      <dgm:t>
        <a:bodyPr/>
        <a:lstStyle/>
        <a:p>
          <a:r>
            <a:rPr lang="en-US" altLang="en-US" sz="1200" dirty="0">
              <a:latin typeface="+mj-ea"/>
              <a:ea typeface="+mj-ea"/>
            </a:rPr>
            <a:t>2.</a:t>
          </a:r>
          <a:r>
            <a:rPr lang="zh-CN" altLang="en-US" sz="1200" dirty="0">
              <a:latin typeface="+mj-ea"/>
              <a:ea typeface="+mj-ea"/>
            </a:rPr>
            <a:t>担任班主任满</a:t>
          </a:r>
          <a:r>
            <a:rPr lang="en-US" altLang="en-US" sz="1200" dirty="0">
              <a:latin typeface="+mj-ea"/>
              <a:ea typeface="+mj-ea"/>
            </a:rPr>
            <a:t>15</a:t>
          </a:r>
          <a:r>
            <a:rPr lang="zh-CN" altLang="en-US" sz="1200" dirty="0">
              <a:latin typeface="+mj-ea"/>
              <a:ea typeface="+mj-ea"/>
            </a:rPr>
            <a:t>年以上，任现职以来担任班主任满</a:t>
          </a:r>
          <a:r>
            <a:rPr lang="en-US" altLang="en-US" sz="1200" dirty="0">
              <a:latin typeface="+mj-ea"/>
              <a:ea typeface="+mj-ea"/>
            </a:rPr>
            <a:t>5</a:t>
          </a:r>
          <a:r>
            <a:rPr lang="zh-CN" altLang="en-US" sz="1200" dirty="0">
              <a:latin typeface="+mj-ea"/>
              <a:ea typeface="+mj-ea"/>
            </a:rPr>
            <a:t>年以上，现仍担任班主任工作的教师。</a:t>
          </a:r>
        </a:p>
      </dgm:t>
    </dgm:pt>
    <dgm:pt modelId="{3F5EE772-F6B4-40A9-BDA6-12B778C35F8E}" cxnId="{4B1D778D-A4B7-49D5-847B-1AA3984668C2}" type="parTrans">
      <dgm:prSet/>
      <dgm:spPr/>
      <dgm:t>
        <a:bodyPr/>
        <a:lstStyle/>
        <a:p>
          <a:endParaRPr lang="zh-CN" altLang="en-US">
            <a:latin typeface="+mj-ea"/>
            <a:ea typeface="+mj-ea"/>
          </a:endParaRPr>
        </a:p>
      </dgm:t>
    </dgm:pt>
    <dgm:pt modelId="{7846232B-CBAC-4924-9FF7-5865572301CC}" cxnId="{4B1D778D-A4B7-49D5-847B-1AA3984668C2}" type="sibTrans">
      <dgm:prSet/>
      <dgm:spPr/>
      <dgm:t>
        <a:bodyPr/>
        <a:lstStyle/>
        <a:p>
          <a:endParaRPr lang="zh-CN" altLang="en-US">
            <a:latin typeface="+mj-ea"/>
            <a:ea typeface="+mj-ea"/>
          </a:endParaRPr>
        </a:p>
      </dgm:t>
    </dgm:pt>
    <dgm:pt modelId="{6BCAD210-C44A-4EBB-9EB7-6B2F57192529}">
      <dgm:prSet custT="1"/>
      <dgm:spPr/>
      <dgm:t>
        <a:bodyPr/>
        <a:lstStyle/>
        <a:p>
          <a:r>
            <a:rPr lang="en-US" altLang="en-US" sz="1200" dirty="0">
              <a:latin typeface="+mj-ea"/>
              <a:ea typeface="+mj-ea"/>
            </a:rPr>
            <a:t>3.</a:t>
          </a:r>
          <a:r>
            <a:rPr lang="zh-CN" altLang="en-US" sz="1200" dirty="0">
              <a:latin typeface="+mj-ea"/>
              <a:ea typeface="+mj-ea"/>
            </a:rPr>
            <a:t>连续从事特殊教育工作满</a:t>
          </a:r>
          <a:r>
            <a:rPr lang="en-US" altLang="en-US" sz="1200" dirty="0">
              <a:latin typeface="+mj-ea"/>
              <a:ea typeface="+mj-ea"/>
            </a:rPr>
            <a:t>15</a:t>
          </a:r>
          <a:r>
            <a:rPr lang="zh-CN" altLang="en-US" sz="1200" dirty="0">
              <a:latin typeface="+mj-ea"/>
              <a:ea typeface="+mj-ea"/>
            </a:rPr>
            <a:t>年申报一级教师或满</a:t>
          </a:r>
          <a:r>
            <a:rPr lang="en-US" altLang="en-US" sz="1200" dirty="0">
              <a:latin typeface="+mj-ea"/>
              <a:ea typeface="+mj-ea"/>
            </a:rPr>
            <a:t>20</a:t>
          </a:r>
          <a:r>
            <a:rPr lang="zh-CN" altLang="en-US" sz="1200" dirty="0">
              <a:latin typeface="+mj-ea"/>
              <a:ea typeface="+mj-ea"/>
            </a:rPr>
            <a:t>年申报高级教师，现仍在特教岗位上教学的一线教师。</a:t>
          </a:r>
        </a:p>
      </dgm:t>
    </dgm:pt>
    <dgm:pt modelId="{73634CB0-67D5-49B4-A377-86B7A1AB03FC}" cxnId="{F54ED9CB-17D8-42AD-9331-6BD84A5667F9}" type="parTrans">
      <dgm:prSet/>
      <dgm:spPr/>
      <dgm:t>
        <a:bodyPr/>
        <a:lstStyle/>
        <a:p>
          <a:endParaRPr lang="zh-CN" altLang="en-US">
            <a:latin typeface="+mj-ea"/>
            <a:ea typeface="+mj-ea"/>
          </a:endParaRPr>
        </a:p>
      </dgm:t>
    </dgm:pt>
    <dgm:pt modelId="{B19398A8-711E-436C-A176-9C96869FDFCB}" cxnId="{F54ED9CB-17D8-42AD-9331-6BD84A5667F9}" type="sibTrans">
      <dgm:prSet/>
      <dgm:spPr/>
      <dgm:t>
        <a:bodyPr/>
        <a:lstStyle/>
        <a:p>
          <a:endParaRPr lang="zh-CN" altLang="en-US">
            <a:latin typeface="+mj-ea"/>
            <a:ea typeface="+mj-ea"/>
          </a:endParaRPr>
        </a:p>
      </dgm:t>
    </dgm:pt>
    <dgm:pt modelId="{41E4BCE1-CC8D-4C1C-824E-B62E16F086FF}">
      <dgm:prSet custT="1"/>
      <dgm:spPr/>
      <dgm:t>
        <a:bodyPr/>
        <a:lstStyle/>
        <a:p>
          <a:r>
            <a:rPr lang="zh-CN" altLang="en-US" sz="1200" b="1" dirty="0">
              <a:effectLst>
                <a:outerShdw blurRad="38100" dist="38100" dir="2700000" algn="tl">
                  <a:srgbClr val="000000">
                    <a:alpha val="43137"/>
                  </a:srgbClr>
                </a:outerShdw>
              </a:effectLst>
              <a:latin typeface="+mj-ea"/>
              <a:ea typeface="+mj-ea"/>
            </a:rPr>
            <a:t>第十一条 具有技师及以上职业资格证书的职业中学专业教师，任教满</a:t>
          </a:r>
          <a:r>
            <a:rPr lang="en-US" altLang="en-US" sz="1200" b="1" dirty="0">
              <a:effectLst>
                <a:outerShdw blurRad="38100" dist="38100" dir="2700000" algn="tl">
                  <a:srgbClr val="000000">
                    <a:alpha val="43137"/>
                  </a:srgbClr>
                </a:outerShdw>
              </a:effectLst>
              <a:latin typeface="+mj-ea"/>
              <a:ea typeface="+mj-ea"/>
            </a:rPr>
            <a:t>8</a:t>
          </a:r>
          <a:r>
            <a:rPr lang="zh-CN" altLang="en-US" sz="1200" b="1" dirty="0">
              <a:effectLst>
                <a:outerShdw blurRad="38100" dist="38100" dir="2700000" algn="tl">
                  <a:srgbClr val="000000">
                    <a:alpha val="43137"/>
                  </a:srgbClr>
                </a:outerShdw>
              </a:effectLst>
              <a:latin typeface="+mj-ea"/>
              <a:ea typeface="+mj-ea"/>
            </a:rPr>
            <a:t>年以上，申报高级职称时，可适当放宽学历至中专技校毕业。</a:t>
          </a:r>
        </a:p>
      </dgm:t>
    </dgm:pt>
    <dgm:pt modelId="{D099B0D7-97FE-4195-832B-CFBECBEBF6F6}" cxnId="{9199B991-1D0C-4531-8DB1-31C5377C2E7B}" type="parTrans">
      <dgm:prSet/>
      <dgm:spPr/>
      <dgm:t>
        <a:bodyPr/>
        <a:lstStyle/>
        <a:p>
          <a:endParaRPr lang="zh-CN" altLang="en-US">
            <a:latin typeface="+mj-ea"/>
            <a:ea typeface="+mj-ea"/>
          </a:endParaRPr>
        </a:p>
      </dgm:t>
    </dgm:pt>
    <dgm:pt modelId="{5F3D7E68-31DD-4461-A125-5011F3FBD897}" cxnId="{9199B991-1D0C-4531-8DB1-31C5377C2E7B}" type="sibTrans">
      <dgm:prSet/>
      <dgm:spPr/>
      <dgm:t>
        <a:bodyPr/>
        <a:lstStyle/>
        <a:p>
          <a:endParaRPr lang="zh-CN" altLang="en-US">
            <a:latin typeface="+mj-ea"/>
            <a:ea typeface="+mj-ea"/>
          </a:endParaRPr>
        </a:p>
      </dgm:t>
    </dgm:pt>
    <dgm:pt modelId="{634DFB55-F17B-4CFB-8611-D7749D3CD34B}">
      <dgm:prSet custT="1"/>
      <dgm:spPr/>
      <dgm:t>
        <a:bodyPr/>
        <a:lstStyle/>
        <a:p>
          <a:r>
            <a:rPr lang="zh-CN" altLang="en-US" sz="1200" b="1" dirty="0">
              <a:effectLst>
                <a:outerShdw blurRad="38100" dist="38100" dir="2700000" algn="tl">
                  <a:srgbClr val="000000">
                    <a:alpha val="43137"/>
                  </a:srgbClr>
                </a:outerShdw>
              </a:effectLst>
              <a:latin typeface="+mj-ea"/>
              <a:ea typeface="+mj-ea"/>
            </a:rPr>
            <a:t>第十二条 为鼓励优秀青年教师脱颖而出，任现职以来获得国家级政府综合表彰、国家学术技术称号、中原名师或在教学研究、改革和实践中成绩突出，作为主要完成人（限前</a:t>
          </a:r>
          <a:r>
            <a:rPr lang="en-US" altLang="en-US" sz="1200" b="1" dirty="0">
              <a:effectLst>
                <a:outerShdw blurRad="38100" dist="38100" dir="2700000" algn="tl">
                  <a:srgbClr val="000000">
                    <a:alpha val="43137"/>
                  </a:srgbClr>
                </a:outerShdw>
              </a:effectLst>
              <a:latin typeface="+mj-ea"/>
              <a:ea typeface="+mj-ea"/>
            </a:rPr>
            <a:t>3</a:t>
          </a:r>
          <a:r>
            <a:rPr lang="zh-CN" altLang="en-US" sz="1200" b="1" dirty="0">
              <a:effectLst>
                <a:outerShdw blurRad="38100" dist="38100" dir="2700000" algn="tl">
                  <a:srgbClr val="000000">
                    <a:alpha val="43137"/>
                  </a:srgbClr>
                </a:outerShdw>
              </a:effectLst>
              <a:latin typeface="+mj-ea"/>
              <a:ea typeface="+mj-ea"/>
            </a:rPr>
            <a:t>名），获得国家基础教育教学成果奖二等奖及以上奖励的，申报高级教师职称时，聘任年限可适当放宽</a:t>
          </a:r>
          <a:r>
            <a:rPr lang="en-US" altLang="en-US" sz="1200" b="1" dirty="0">
              <a:effectLst>
                <a:outerShdw blurRad="38100" dist="38100" dir="2700000" algn="tl">
                  <a:srgbClr val="000000">
                    <a:alpha val="43137"/>
                  </a:srgbClr>
                </a:outerShdw>
              </a:effectLst>
              <a:latin typeface="+mj-ea"/>
              <a:ea typeface="+mj-ea"/>
            </a:rPr>
            <a:t>1-2</a:t>
          </a:r>
          <a:r>
            <a:rPr lang="zh-CN" altLang="en-US" sz="1200" b="1" dirty="0">
              <a:effectLst>
                <a:outerShdw blurRad="38100" dist="38100" dir="2700000" algn="tl">
                  <a:srgbClr val="000000">
                    <a:alpha val="43137"/>
                  </a:srgbClr>
                </a:outerShdw>
              </a:effectLst>
              <a:latin typeface="+mj-ea"/>
              <a:ea typeface="+mj-ea"/>
            </a:rPr>
            <a:t>年。</a:t>
          </a:r>
        </a:p>
      </dgm:t>
    </dgm:pt>
    <dgm:pt modelId="{16FCA757-83B9-481F-B288-C04F12D4EA00}" cxnId="{2B4E3E4A-07DB-4850-B912-1DAFEFD9DC80}" type="parTrans">
      <dgm:prSet/>
      <dgm:spPr/>
      <dgm:t>
        <a:bodyPr/>
        <a:lstStyle/>
        <a:p>
          <a:endParaRPr lang="zh-CN" altLang="en-US">
            <a:latin typeface="+mj-ea"/>
            <a:ea typeface="+mj-ea"/>
          </a:endParaRPr>
        </a:p>
      </dgm:t>
    </dgm:pt>
    <dgm:pt modelId="{C8D73462-3E48-4E8B-ABEC-3CC74662D48D}" cxnId="{2B4E3E4A-07DB-4850-B912-1DAFEFD9DC80}" type="sibTrans">
      <dgm:prSet/>
      <dgm:spPr/>
      <dgm:t>
        <a:bodyPr/>
        <a:lstStyle/>
        <a:p>
          <a:endParaRPr lang="zh-CN" altLang="en-US">
            <a:latin typeface="+mj-ea"/>
            <a:ea typeface="+mj-ea"/>
          </a:endParaRPr>
        </a:p>
      </dgm:t>
    </dgm:pt>
    <dgm:pt modelId="{3BCC0737-8CF3-4B06-8044-31DE635A0380}">
      <dgm:prSet custT="1"/>
      <dgm:spPr/>
      <dgm:t>
        <a:bodyPr/>
        <a:lstStyle/>
        <a:p>
          <a:r>
            <a:rPr lang="zh-CN" altLang="en-US" sz="1200" b="1" dirty="0">
              <a:effectLst>
                <a:outerShdw blurRad="38100" dist="38100" dir="2700000" algn="tl">
                  <a:srgbClr val="000000">
                    <a:alpha val="43137"/>
                  </a:srgbClr>
                </a:outerShdw>
              </a:effectLst>
              <a:latin typeface="+mj-ea"/>
              <a:ea typeface="+mj-ea"/>
            </a:rPr>
            <a:t>第十三条 农村教师身份申报者，须近</a:t>
          </a:r>
          <a:r>
            <a:rPr lang="en-US" altLang="en-US" sz="1200" b="1" dirty="0">
              <a:effectLst>
                <a:outerShdw blurRad="38100" dist="38100" dir="2700000" algn="tl">
                  <a:srgbClr val="000000">
                    <a:alpha val="43137"/>
                  </a:srgbClr>
                </a:outerShdw>
              </a:effectLst>
              <a:latin typeface="+mj-ea"/>
              <a:ea typeface="+mj-ea"/>
            </a:rPr>
            <a:t>3</a:t>
          </a:r>
          <a:r>
            <a:rPr lang="zh-CN" altLang="en-US" sz="1200" b="1" dirty="0">
              <a:effectLst>
                <a:outerShdw blurRad="38100" dist="38100" dir="2700000" algn="tl">
                  <a:srgbClr val="000000">
                    <a:alpha val="43137"/>
                  </a:srgbClr>
                </a:outerShdw>
              </a:effectLst>
              <a:latin typeface="+mj-ea"/>
              <a:ea typeface="+mj-ea"/>
            </a:rPr>
            <a:t>年在农村学校任教，取得的职称仅限在农村学校聘任，如交流到城市教育教学单位，应按城市评价标准进行转评，转评后其在农村和城市的聘任年限累计计算。经组织批准城市学校校长交流轮岗到农村学校的校长满</a:t>
          </a:r>
          <a:r>
            <a:rPr lang="en-US" altLang="en-US" sz="1200" b="1" dirty="0">
              <a:effectLst>
                <a:outerShdw blurRad="38100" dist="38100" dir="2700000" algn="tl">
                  <a:srgbClr val="000000">
                    <a:alpha val="43137"/>
                  </a:srgbClr>
                </a:outerShdw>
              </a:effectLst>
              <a:latin typeface="+mj-ea"/>
              <a:ea typeface="+mj-ea"/>
            </a:rPr>
            <a:t>3</a:t>
          </a:r>
          <a:r>
            <a:rPr lang="zh-CN" altLang="en-US" sz="1200" b="1" dirty="0">
              <a:effectLst>
                <a:outerShdw blurRad="38100" dist="38100" dir="2700000" algn="tl">
                  <a:srgbClr val="000000">
                    <a:alpha val="43137"/>
                  </a:srgbClr>
                </a:outerShdw>
              </a:effectLst>
              <a:latin typeface="+mj-ea"/>
              <a:ea typeface="+mj-ea"/>
            </a:rPr>
            <a:t>年，现仍在农村学校的，可按农村学校条件申报，回城市学校后不需转评。</a:t>
          </a:r>
        </a:p>
      </dgm:t>
    </dgm:pt>
    <dgm:pt modelId="{62272DA6-9B45-41F0-A53C-6E76EF0B51E1}" cxnId="{96596FB5-DF99-42CF-A176-324BC8CCBCC7}" type="parTrans">
      <dgm:prSet/>
      <dgm:spPr/>
      <dgm:t>
        <a:bodyPr/>
        <a:lstStyle/>
        <a:p>
          <a:endParaRPr lang="zh-CN" altLang="en-US">
            <a:latin typeface="+mj-ea"/>
            <a:ea typeface="+mj-ea"/>
          </a:endParaRPr>
        </a:p>
      </dgm:t>
    </dgm:pt>
    <dgm:pt modelId="{7608B419-34F8-4BCD-A81C-73DB25DE38D7}" cxnId="{96596FB5-DF99-42CF-A176-324BC8CCBCC7}" type="sibTrans">
      <dgm:prSet/>
      <dgm:spPr/>
      <dgm:t>
        <a:bodyPr/>
        <a:lstStyle/>
        <a:p>
          <a:endParaRPr lang="zh-CN" altLang="en-US">
            <a:latin typeface="+mj-ea"/>
            <a:ea typeface="+mj-ea"/>
          </a:endParaRPr>
        </a:p>
      </dgm:t>
    </dgm:pt>
    <dgm:pt modelId="{88109247-7D28-40FF-AA49-FB3057D7A0C0}" type="pres">
      <dgm:prSet presAssocID="{D39B304B-84E7-4786-87C8-6B8B9AE98B81}" presName="linear" presStyleCnt="0">
        <dgm:presLayoutVars>
          <dgm:animLvl val="lvl"/>
          <dgm:resizeHandles val="exact"/>
        </dgm:presLayoutVars>
      </dgm:prSet>
      <dgm:spPr/>
    </dgm:pt>
    <dgm:pt modelId="{96F69ED1-EE4F-4E25-8FAC-514FF45A8B49}" type="pres">
      <dgm:prSet presAssocID="{FB5691F4-7407-4143-A04B-41D7A92ABB15}" presName="parentText" presStyleLbl="node1" presStyleIdx="0" presStyleCnt="5">
        <dgm:presLayoutVars>
          <dgm:chMax val="0"/>
          <dgm:bulletEnabled val="1"/>
        </dgm:presLayoutVars>
      </dgm:prSet>
      <dgm:spPr/>
    </dgm:pt>
    <dgm:pt modelId="{A1AABCCE-5A18-476E-90EB-3DC1AAE67FB8}" type="pres">
      <dgm:prSet presAssocID="{A4AB696D-AAC5-47D0-AF98-16843501C9F4}" presName="spacer" presStyleCnt="0"/>
      <dgm:spPr/>
    </dgm:pt>
    <dgm:pt modelId="{0080DCB9-8E81-4382-9532-E11DC6D1D85E}" type="pres">
      <dgm:prSet presAssocID="{85FBCAB3-67B0-493F-BFAB-9EC25DA7278C}" presName="parentText" presStyleLbl="node1" presStyleIdx="1" presStyleCnt="5">
        <dgm:presLayoutVars>
          <dgm:chMax val="0"/>
          <dgm:bulletEnabled val="1"/>
        </dgm:presLayoutVars>
      </dgm:prSet>
      <dgm:spPr/>
    </dgm:pt>
    <dgm:pt modelId="{5AFA4BBF-7110-40DE-AA7C-6D23BA3FDA1E}" type="pres">
      <dgm:prSet presAssocID="{85FBCAB3-67B0-493F-BFAB-9EC25DA7278C}" presName="childText" presStyleLbl="revTx" presStyleIdx="0" presStyleCnt="1">
        <dgm:presLayoutVars>
          <dgm:bulletEnabled val="1"/>
        </dgm:presLayoutVars>
      </dgm:prSet>
      <dgm:spPr/>
    </dgm:pt>
    <dgm:pt modelId="{091F93E9-1010-464C-97BF-3D91477DD60F}" type="pres">
      <dgm:prSet presAssocID="{41E4BCE1-CC8D-4C1C-824E-B62E16F086FF}" presName="parentText" presStyleLbl="node1" presStyleIdx="2" presStyleCnt="5">
        <dgm:presLayoutVars>
          <dgm:chMax val="0"/>
          <dgm:bulletEnabled val="1"/>
        </dgm:presLayoutVars>
      </dgm:prSet>
      <dgm:spPr/>
    </dgm:pt>
    <dgm:pt modelId="{4BD2D35E-D23A-49FC-A9F0-3C40A1931011}" type="pres">
      <dgm:prSet presAssocID="{5F3D7E68-31DD-4461-A125-5011F3FBD897}" presName="spacer" presStyleCnt="0"/>
      <dgm:spPr/>
    </dgm:pt>
    <dgm:pt modelId="{34E1AA44-33D4-4A9D-A218-5FDE4B835FFB}" type="pres">
      <dgm:prSet presAssocID="{634DFB55-F17B-4CFB-8611-D7749D3CD34B}" presName="parentText" presStyleLbl="node1" presStyleIdx="3" presStyleCnt="5">
        <dgm:presLayoutVars>
          <dgm:chMax val="0"/>
          <dgm:bulletEnabled val="1"/>
        </dgm:presLayoutVars>
      </dgm:prSet>
      <dgm:spPr/>
    </dgm:pt>
    <dgm:pt modelId="{729F2474-6393-4C81-BA75-E5E9C074C403}" type="pres">
      <dgm:prSet presAssocID="{C8D73462-3E48-4E8B-ABEC-3CC74662D48D}" presName="spacer" presStyleCnt="0"/>
      <dgm:spPr/>
    </dgm:pt>
    <dgm:pt modelId="{CA9654D9-2296-45E3-9B68-2BEE207C9378}" type="pres">
      <dgm:prSet presAssocID="{3BCC0737-8CF3-4B06-8044-31DE635A0380}" presName="parentText" presStyleLbl="node1" presStyleIdx="4" presStyleCnt="5">
        <dgm:presLayoutVars>
          <dgm:chMax val="0"/>
          <dgm:bulletEnabled val="1"/>
        </dgm:presLayoutVars>
      </dgm:prSet>
      <dgm:spPr/>
    </dgm:pt>
  </dgm:ptLst>
  <dgm:cxnLst>
    <dgm:cxn modelId="{8DD90801-72FD-4014-97B4-457EF5FE71C4}" srcId="{D39B304B-84E7-4786-87C8-6B8B9AE98B81}" destId="{85FBCAB3-67B0-493F-BFAB-9EC25DA7278C}" srcOrd="1" destOrd="0" parTransId="{88427CD8-077F-40BD-BF5B-67CDFE6782E9}" sibTransId="{BC640132-03BE-469A-B440-89DEEDAA36AB}"/>
    <dgm:cxn modelId="{D0AC0629-3D2B-497B-BDF3-6D2898F1E96F}" type="presOf" srcId="{FB5691F4-7407-4143-A04B-41D7A92ABB15}" destId="{96F69ED1-EE4F-4E25-8FAC-514FF45A8B49}" srcOrd="0" destOrd="0" presId="urn:microsoft.com/office/officeart/2005/8/layout/vList2"/>
    <dgm:cxn modelId="{2B4E3E4A-07DB-4850-B912-1DAFEFD9DC80}" srcId="{D39B304B-84E7-4786-87C8-6B8B9AE98B81}" destId="{634DFB55-F17B-4CFB-8611-D7749D3CD34B}" srcOrd="3" destOrd="0" parTransId="{16FCA757-83B9-481F-B288-C04F12D4EA00}" sibTransId="{C8D73462-3E48-4E8B-ABEC-3CC74662D48D}"/>
    <dgm:cxn modelId="{CCA5AB4F-0CC8-4319-B1EB-3A440E444FBF}" srcId="{85FBCAB3-67B0-493F-BFAB-9EC25DA7278C}" destId="{E001717E-48E0-4652-9D52-68D7D2B50DB1}" srcOrd="0" destOrd="0" parTransId="{A7221227-8647-405F-B275-EB77E5ED9EF0}" sibTransId="{DB53DCF6-A56B-4A5D-B932-9B3217BE92F4}"/>
    <dgm:cxn modelId="{79637577-7B12-403E-9750-5599B569C19D}" type="presOf" srcId="{D9B45CE1-42A1-425F-92B0-1A38604F1C30}" destId="{5AFA4BBF-7110-40DE-AA7C-6D23BA3FDA1E}" srcOrd="0" destOrd="1" presId="urn:microsoft.com/office/officeart/2005/8/layout/vList2"/>
    <dgm:cxn modelId="{205BF387-1BAE-462D-A64E-22381C90298B}" type="presOf" srcId="{41E4BCE1-CC8D-4C1C-824E-B62E16F086FF}" destId="{091F93E9-1010-464C-97BF-3D91477DD60F}" srcOrd="0" destOrd="0" presId="urn:microsoft.com/office/officeart/2005/8/layout/vList2"/>
    <dgm:cxn modelId="{4B1D778D-A4B7-49D5-847B-1AA3984668C2}" srcId="{85FBCAB3-67B0-493F-BFAB-9EC25DA7278C}" destId="{D9B45CE1-42A1-425F-92B0-1A38604F1C30}" srcOrd="1" destOrd="0" parTransId="{3F5EE772-F6B4-40A9-BDA6-12B778C35F8E}" sibTransId="{7846232B-CBAC-4924-9FF7-5865572301CC}"/>
    <dgm:cxn modelId="{74AD468F-5182-41F3-83B0-145358AD4FC5}" type="presOf" srcId="{6BCAD210-C44A-4EBB-9EB7-6B2F57192529}" destId="{5AFA4BBF-7110-40DE-AA7C-6D23BA3FDA1E}" srcOrd="0" destOrd="2" presId="urn:microsoft.com/office/officeart/2005/8/layout/vList2"/>
    <dgm:cxn modelId="{9199B991-1D0C-4531-8DB1-31C5377C2E7B}" srcId="{D39B304B-84E7-4786-87C8-6B8B9AE98B81}" destId="{41E4BCE1-CC8D-4C1C-824E-B62E16F086FF}" srcOrd="2" destOrd="0" parTransId="{D099B0D7-97FE-4195-832B-CFBECBEBF6F6}" sibTransId="{5F3D7E68-31DD-4461-A125-5011F3FBD897}"/>
    <dgm:cxn modelId="{B818B995-6EBE-4B24-ADA5-8617809C9C65}" type="presOf" srcId="{D39B304B-84E7-4786-87C8-6B8B9AE98B81}" destId="{88109247-7D28-40FF-AA49-FB3057D7A0C0}" srcOrd="0" destOrd="0" presId="urn:microsoft.com/office/officeart/2005/8/layout/vList2"/>
    <dgm:cxn modelId="{17496F99-6DD6-4523-9537-CD0AB854FF22}" type="presOf" srcId="{E001717E-48E0-4652-9D52-68D7D2B50DB1}" destId="{5AFA4BBF-7110-40DE-AA7C-6D23BA3FDA1E}" srcOrd="0" destOrd="0" presId="urn:microsoft.com/office/officeart/2005/8/layout/vList2"/>
    <dgm:cxn modelId="{56C32AA6-F4E2-4525-A52B-CA8FFC484118}" type="presOf" srcId="{85FBCAB3-67B0-493F-BFAB-9EC25DA7278C}" destId="{0080DCB9-8E81-4382-9532-E11DC6D1D85E}" srcOrd="0" destOrd="0" presId="urn:microsoft.com/office/officeart/2005/8/layout/vList2"/>
    <dgm:cxn modelId="{CACE6CAB-5EC8-422D-8E93-8E8A3B0C4857}" type="presOf" srcId="{3BCC0737-8CF3-4B06-8044-31DE635A0380}" destId="{CA9654D9-2296-45E3-9B68-2BEE207C9378}" srcOrd="0" destOrd="0" presId="urn:microsoft.com/office/officeart/2005/8/layout/vList2"/>
    <dgm:cxn modelId="{96596FB5-DF99-42CF-A176-324BC8CCBCC7}" srcId="{D39B304B-84E7-4786-87C8-6B8B9AE98B81}" destId="{3BCC0737-8CF3-4B06-8044-31DE635A0380}" srcOrd="4" destOrd="0" parTransId="{62272DA6-9B45-41F0-A53C-6E76EF0B51E1}" sibTransId="{7608B419-34F8-4BCD-A81C-73DB25DE38D7}"/>
    <dgm:cxn modelId="{F54ED9CB-17D8-42AD-9331-6BD84A5667F9}" srcId="{85FBCAB3-67B0-493F-BFAB-9EC25DA7278C}" destId="{6BCAD210-C44A-4EBB-9EB7-6B2F57192529}" srcOrd="2" destOrd="0" parTransId="{73634CB0-67D5-49B4-A377-86B7A1AB03FC}" sibTransId="{B19398A8-711E-436C-A176-9C96869FDFCB}"/>
    <dgm:cxn modelId="{D60C19DC-3E67-41D7-A5A7-3ECD72030435}" type="presOf" srcId="{634DFB55-F17B-4CFB-8611-D7749D3CD34B}" destId="{34E1AA44-33D4-4A9D-A218-5FDE4B835FFB}" srcOrd="0" destOrd="0" presId="urn:microsoft.com/office/officeart/2005/8/layout/vList2"/>
    <dgm:cxn modelId="{923D65DE-83A7-4819-88A2-3EF513E3FCBB}" srcId="{D39B304B-84E7-4786-87C8-6B8B9AE98B81}" destId="{FB5691F4-7407-4143-A04B-41D7A92ABB15}" srcOrd="0" destOrd="0" parTransId="{5121F22E-BE50-4B1E-A360-0A2856982D28}" sibTransId="{A4AB696D-AAC5-47D0-AF98-16843501C9F4}"/>
    <dgm:cxn modelId="{C52053A1-1411-4F26-B0D1-8CEA0122B02E}" type="presParOf" srcId="{88109247-7D28-40FF-AA49-FB3057D7A0C0}" destId="{96F69ED1-EE4F-4E25-8FAC-514FF45A8B49}" srcOrd="0" destOrd="0" presId="urn:microsoft.com/office/officeart/2005/8/layout/vList2"/>
    <dgm:cxn modelId="{1C598907-4997-47A2-8FF1-A6CCE06D640F}" type="presParOf" srcId="{88109247-7D28-40FF-AA49-FB3057D7A0C0}" destId="{A1AABCCE-5A18-476E-90EB-3DC1AAE67FB8}" srcOrd="1" destOrd="0" presId="urn:microsoft.com/office/officeart/2005/8/layout/vList2"/>
    <dgm:cxn modelId="{EB565F0D-DF6E-49C9-952B-BA346CF2320F}" type="presParOf" srcId="{88109247-7D28-40FF-AA49-FB3057D7A0C0}" destId="{0080DCB9-8E81-4382-9532-E11DC6D1D85E}" srcOrd="2" destOrd="0" presId="urn:microsoft.com/office/officeart/2005/8/layout/vList2"/>
    <dgm:cxn modelId="{86C246E9-D9E0-4F50-8BEE-0EAE409C8571}" type="presParOf" srcId="{88109247-7D28-40FF-AA49-FB3057D7A0C0}" destId="{5AFA4BBF-7110-40DE-AA7C-6D23BA3FDA1E}" srcOrd="3" destOrd="0" presId="urn:microsoft.com/office/officeart/2005/8/layout/vList2"/>
    <dgm:cxn modelId="{C2A8F08E-5259-4D7E-A276-D0854892D7EB}" type="presParOf" srcId="{88109247-7D28-40FF-AA49-FB3057D7A0C0}" destId="{091F93E9-1010-464C-97BF-3D91477DD60F}" srcOrd="4" destOrd="0" presId="urn:microsoft.com/office/officeart/2005/8/layout/vList2"/>
    <dgm:cxn modelId="{52845507-0CF8-415A-ADF2-047163204D57}" type="presParOf" srcId="{88109247-7D28-40FF-AA49-FB3057D7A0C0}" destId="{4BD2D35E-D23A-49FC-A9F0-3C40A1931011}" srcOrd="5" destOrd="0" presId="urn:microsoft.com/office/officeart/2005/8/layout/vList2"/>
    <dgm:cxn modelId="{552E45A4-0636-4E32-86E4-8E66A8762CB9}" type="presParOf" srcId="{88109247-7D28-40FF-AA49-FB3057D7A0C0}" destId="{34E1AA44-33D4-4A9D-A218-5FDE4B835FFB}" srcOrd="6" destOrd="0" presId="urn:microsoft.com/office/officeart/2005/8/layout/vList2"/>
    <dgm:cxn modelId="{EF5A4470-27E6-43C6-802D-A0F28360B4C7}" type="presParOf" srcId="{88109247-7D28-40FF-AA49-FB3057D7A0C0}" destId="{729F2474-6393-4C81-BA75-E5E9C074C403}" srcOrd="7" destOrd="0" presId="urn:microsoft.com/office/officeart/2005/8/layout/vList2"/>
    <dgm:cxn modelId="{7876A1D5-121A-4C2A-9DD6-7454E09594A3}" type="presParOf" srcId="{88109247-7D28-40FF-AA49-FB3057D7A0C0}" destId="{CA9654D9-2296-45E3-9B68-2BEE207C9378}" srcOrd="8" destOrd="0" presId="urn:microsoft.com/office/officeart/2005/8/layout/vList2"/>
  </dgm:cxnLst>
  <dgm:bg>
    <a:solidFill>
      <a:schemeClr val="accent4">
        <a:lumMod val="20000"/>
        <a:lumOff val="80000"/>
      </a:schemeClr>
    </a:solid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A8DFFD0-18B6-4303-B023-CF9F98ADB30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947F0372-3979-4C13-B87D-42E942EEB0A5}">
      <dgm:prSet phldrT="[文本]"/>
      <dgm:spPr/>
      <dgm:t>
        <a:bodyPr/>
        <a:lstStyle/>
        <a:p>
          <a:r>
            <a:rPr lang="zh-CN" altLang="en-US" b="1">
              <a:effectLst>
                <a:outerShdw blurRad="38100" dist="38100" dir="2700000" algn="tl">
                  <a:srgbClr val="000000">
                    <a:alpha val="43137"/>
                  </a:srgbClr>
                </a:outerShdw>
              </a:effectLst>
              <a:latin typeface="+mj-ea"/>
              <a:ea typeface="+mj-ea"/>
            </a:rPr>
            <a:t>（一）教师节期间综合表彰的全国模范教师、全国教育系统先进工作者或者获得省级及以上政府综合表彰；</a:t>
          </a:r>
          <a:endParaRPr lang="zh-CN" altLang="en-US" b="1" dirty="0">
            <a:effectLst>
              <a:outerShdw blurRad="38100" dist="38100" dir="2700000" algn="tl">
                <a:srgbClr val="000000">
                  <a:alpha val="43137"/>
                </a:srgbClr>
              </a:outerShdw>
            </a:effectLst>
            <a:latin typeface="+mj-ea"/>
            <a:ea typeface="+mj-ea"/>
          </a:endParaRPr>
        </a:p>
      </dgm:t>
    </dgm:pt>
    <dgm:pt modelId="{628BEB71-B4FD-4B4A-B796-5C04957F5DDB}" cxnId="{77F8A0B0-B3EE-43BE-B53F-EA70DC683A28}" type="par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2CFC7ADA-A240-4058-97F8-DAF36C2E85F5}" cxnId="{77F8A0B0-B3EE-43BE-B53F-EA70DC683A28}" type="sib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B0E060E5-4A1A-467E-8DD3-31E68DEF7C44}">
      <dgm:prSet/>
      <dgm:spPr/>
      <dgm:t>
        <a:bodyPr/>
        <a:lstStyle/>
        <a:p>
          <a:r>
            <a:rPr lang="zh-CN" altLang="en-US" b="1" dirty="0">
              <a:effectLst>
                <a:outerShdw blurRad="38100" dist="38100" dir="2700000" algn="tl">
                  <a:srgbClr val="000000">
                    <a:alpha val="43137"/>
                  </a:srgbClr>
                </a:outerShdw>
              </a:effectLst>
              <a:latin typeface="+mj-ea"/>
              <a:ea typeface="+mj-ea"/>
            </a:rPr>
            <a:t>（二）国家基础教育教学成果二等奖及以上奖励的完成人（限前</a:t>
          </a:r>
          <a:r>
            <a:rPr lang="en-US" altLang="en-US" b="1" dirty="0">
              <a:effectLst>
                <a:outerShdw blurRad="38100" dist="38100" dir="2700000" algn="tl">
                  <a:srgbClr val="000000">
                    <a:alpha val="43137"/>
                  </a:srgbClr>
                </a:outerShdw>
              </a:effectLst>
              <a:latin typeface="+mj-ea"/>
              <a:ea typeface="+mj-ea"/>
            </a:rPr>
            <a:t>6</a:t>
          </a:r>
          <a:r>
            <a:rPr lang="zh-CN" altLang="en-US" b="1" dirty="0">
              <a:effectLst>
                <a:outerShdw blurRad="38100" dist="38100" dir="2700000" algn="tl">
                  <a:srgbClr val="000000">
                    <a:alpha val="43137"/>
                  </a:srgbClr>
                </a:outerShdw>
              </a:effectLst>
              <a:latin typeface="+mj-ea"/>
              <a:ea typeface="+mj-ea"/>
            </a:rPr>
            <a:t>名）；</a:t>
          </a:r>
        </a:p>
      </dgm:t>
    </dgm:pt>
    <dgm:pt modelId="{DA59299F-7879-4CC8-BA24-0A8F010AB901}" cxnId="{2FC78068-5FB4-42A1-B593-51AAC959785F}" type="par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68347CD3-0DE0-4C71-949A-5AD159DEC91B}" cxnId="{2FC78068-5FB4-42A1-B593-51AAC959785F}" type="sib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A30302D2-8EF9-4DB8-A6B3-DBFB18DCC45D}">
      <dgm:prSet/>
      <dgm:spPr/>
      <dgm:t>
        <a:bodyPr/>
        <a:lstStyle/>
        <a:p>
          <a:r>
            <a:rPr lang="zh-CN" altLang="en-US" b="1" dirty="0">
              <a:effectLst>
                <a:outerShdw blurRad="38100" dist="38100" dir="2700000" algn="tl">
                  <a:srgbClr val="000000">
                    <a:alpha val="43137"/>
                  </a:srgbClr>
                </a:outerShdw>
              </a:effectLst>
              <a:latin typeface="+mj-ea"/>
              <a:ea typeface="+mj-ea"/>
            </a:rPr>
            <a:t>（三）中原名师；</a:t>
          </a:r>
        </a:p>
      </dgm:t>
    </dgm:pt>
    <dgm:pt modelId="{FB9F9FA3-3360-449E-91BD-CCAF141AABE0}" cxnId="{C542077B-E24B-440B-8210-D3E7A9D67D03}" type="par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D4BB9AA3-6C88-4A27-A782-AE957D96E197}" cxnId="{C542077B-E24B-440B-8210-D3E7A9D67D03}" type="sib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3E302B38-A5B3-4A0D-918F-41DA37ABE3DB}">
      <dgm:prSet/>
      <dgm:spPr/>
      <dgm:t>
        <a:bodyPr/>
        <a:lstStyle/>
        <a:p>
          <a:r>
            <a:rPr lang="zh-CN" altLang="en-US" b="1" dirty="0">
              <a:effectLst>
                <a:outerShdw blurRad="38100" dist="38100" dir="2700000" algn="tl">
                  <a:srgbClr val="000000">
                    <a:alpha val="43137"/>
                  </a:srgbClr>
                </a:outerShdw>
              </a:effectLst>
              <a:latin typeface="+mj-ea"/>
              <a:ea typeface="+mj-ea"/>
            </a:rPr>
            <a:t>（四）省级名师、教师节期间综合表彰的河南省优秀教师或河南省教育系统先进工作者，同时获得省基础教研室规范组织的省优质课一等奖的人员。</a:t>
          </a:r>
        </a:p>
      </dgm:t>
    </dgm:pt>
    <dgm:pt modelId="{8578B5D2-F6C1-48FE-BDCD-514CDAE1A8F3}" cxnId="{9B18FDD3-2B7D-48C9-B8DE-501BE835FC64}" type="par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B63920F9-3A8A-4691-990A-A234BEE1F7C9}" cxnId="{9B18FDD3-2B7D-48C9-B8DE-501BE835FC64}" type="sib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E1451E1D-A42D-4147-9E34-EF7E37C2D6C1}" type="pres">
      <dgm:prSet presAssocID="{6A8DFFD0-18B6-4303-B023-CF9F98ADB30D}" presName="linear" presStyleCnt="0">
        <dgm:presLayoutVars>
          <dgm:animLvl val="lvl"/>
          <dgm:resizeHandles val="exact"/>
        </dgm:presLayoutVars>
      </dgm:prSet>
      <dgm:spPr/>
    </dgm:pt>
    <dgm:pt modelId="{68F083C5-60ED-4B0D-BBF6-CCDF576D6603}" type="pres">
      <dgm:prSet presAssocID="{947F0372-3979-4C13-B87D-42E942EEB0A5}" presName="parentText" presStyleLbl="node1" presStyleIdx="0" presStyleCnt="4">
        <dgm:presLayoutVars>
          <dgm:chMax val="0"/>
          <dgm:bulletEnabled val="1"/>
        </dgm:presLayoutVars>
      </dgm:prSet>
      <dgm:spPr/>
    </dgm:pt>
    <dgm:pt modelId="{8A2AA81A-E092-495C-AB1B-601256D769FC}" type="pres">
      <dgm:prSet presAssocID="{2CFC7ADA-A240-4058-97F8-DAF36C2E85F5}" presName="spacer" presStyleCnt="0"/>
      <dgm:spPr/>
    </dgm:pt>
    <dgm:pt modelId="{9F146183-BEF9-456B-AA47-AFA74755A29A}" type="pres">
      <dgm:prSet presAssocID="{B0E060E5-4A1A-467E-8DD3-31E68DEF7C44}" presName="parentText" presStyleLbl="node1" presStyleIdx="1" presStyleCnt="4">
        <dgm:presLayoutVars>
          <dgm:chMax val="0"/>
          <dgm:bulletEnabled val="1"/>
        </dgm:presLayoutVars>
      </dgm:prSet>
      <dgm:spPr/>
    </dgm:pt>
    <dgm:pt modelId="{1DEEF095-2610-4F55-BCD4-8AC0EC73BCF1}" type="pres">
      <dgm:prSet presAssocID="{68347CD3-0DE0-4C71-949A-5AD159DEC91B}" presName="spacer" presStyleCnt="0"/>
      <dgm:spPr/>
    </dgm:pt>
    <dgm:pt modelId="{45EC7002-D3BC-48B6-9248-EF9923F13E86}" type="pres">
      <dgm:prSet presAssocID="{A30302D2-8EF9-4DB8-A6B3-DBFB18DCC45D}" presName="parentText" presStyleLbl="node1" presStyleIdx="2" presStyleCnt="4">
        <dgm:presLayoutVars>
          <dgm:chMax val="0"/>
          <dgm:bulletEnabled val="1"/>
        </dgm:presLayoutVars>
      </dgm:prSet>
      <dgm:spPr/>
    </dgm:pt>
    <dgm:pt modelId="{BD38DDA0-4FC7-424A-A371-4DA89566DA81}" type="pres">
      <dgm:prSet presAssocID="{D4BB9AA3-6C88-4A27-A782-AE957D96E197}" presName="spacer" presStyleCnt="0"/>
      <dgm:spPr/>
    </dgm:pt>
    <dgm:pt modelId="{7892E14D-9179-47FE-805C-226391F1ED37}" type="pres">
      <dgm:prSet presAssocID="{3E302B38-A5B3-4A0D-918F-41DA37ABE3DB}" presName="parentText" presStyleLbl="node1" presStyleIdx="3" presStyleCnt="4">
        <dgm:presLayoutVars>
          <dgm:chMax val="0"/>
          <dgm:bulletEnabled val="1"/>
        </dgm:presLayoutVars>
      </dgm:prSet>
      <dgm:spPr/>
    </dgm:pt>
  </dgm:ptLst>
  <dgm:cxnLst>
    <dgm:cxn modelId="{09A81A48-488F-4BAC-9EE0-B3D51425E86F}" type="presOf" srcId="{947F0372-3979-4C13-B87D-42E942EEB0A5}" destId="{68F083C5-60ED-4B0D-BBF6-CCDF576D6603}" srcOrd="0" destOrd="0" presId="urn:microsoft.com/office/officeart/2005/8/layout/vList2"/>
    <dgm:cxn modelId="{2FC78068-5FB4-42A1-B593-51AAC959785F}" srcId="{6A8DFFD0-18B6-4303-B023-CF9F98ADB30D}" destId="{B0E060E5-4A1A-467E-8DD3-31E68DEF7C44}" srcOrd="1" destOrd="0" parTransId="{DA59299F-7879-4CC8-BA24-0A8F010AB901}" sibTransId="{68347CD3-0DE0-4C71-949A-5AD159DEC91B}"/>
    <dgm:cxn modelId="{C542077B-E24B-440B-8210-D3E7A9D67D03}" srcId="{6A8DFFD0-18B6-4303-B023-CF9F98ADB30D}" destId="{A30302D2-8EF9-4DB8-A6B3-DBFB18DCC45D}" srcOrd="2" destOrd="0" parTransId="{FB9F9FA3-3360-449E-91BD-CCAF141AABE0}" sibTransId="{D4BB9AA3-6C88-4A27-A782-AE957D96E197}"/>
    <dgm:cxn modelId="{9C9EDB82-0C64-4FC5-9614-4F8E5645771A}" type="presOf" srcId="{A30302D2-8EF9-4DB8-A6B3-DBFB18DCC45D}" destId="{45EC7002-D3BC-48B6-9248-EF9923F13E86}" srcOrd="0" destOrd="0" presId="urn:microsoft.com/office/officeart/2005/8/layout/vList2"/>
    <dgm:cxn modelId="{77F8A0B0-B3EE-43BE-B53F-EA70DC683A28}" srcId="{6A8DFFD0-18B6-4303-B023-CF9F98ADB30D}" destId="{947F0372-3979-4C13-B87D-42E942EEB0A5}" srcOrd="0" destOrd="0" parTransId="{628BEB71-B4FD-4B4A-B796-5C04957F5DDB}" sibTransId="{2CFC7ADA-A240-4058-97F8-DAF36C2E85F5}"/>
    <dgm:cxn modelId="{054F04B4-0102-4E3F-B862-13E0A10885B5}" type="presOf" srcId="{B0E060E5-4A1A-467E-8DD3-31E68DEF7C44}" destId="{9F146183-BEF9-456B-AA47-AFA74755A29A}" srcOrd="0" destOrd="0" presId="urn:microsoft.com/office/officeart/2005/8/layout/vList2"/>
    <dgm:cxn modelId="{9B18FDD3-2B7D-48C9-B8DE-501BE835FC64}" srcId="{6A8DFFD0-18B6-4303-B023-CF9F98ADB30D}" destId="{3E302B38-A5B3-4A0D-918F-41DA37ABE3DB}" srcOrd="3" destOrd="0" parTransId="{8578B5D2-F6C1-48FE-BDCD-514CDAE1A8F3}" sibTransId="{B63920F9-3A8A-4691-990A-A234BEE1F7C9}"/>
    <dgm:cxn modelId="{D98E8FE5-8A15-44A4-9C10-BA8366F2F7B9}" type="presOf" srcId="{6A8DFFD0-18B6-4303-B023-CF9F98ADB30D}" destId="{E1451E1D-A42D-4147-9E34-EF7E37C2D6C1}" srcOrd="0" destOrd="0" presId="urn:microsoft.com/office/officeart/2005/8/layout/vList2"/>
    <dgm:cxn modelId="{4D7A85F1-936F-4A8F-9437-A828CD5168E1}" type="presOf" srcId="{3E302B38-A5B3-4A0D-918F-41DA37ABE3DB}" destId="{7892E14D-9179-47FE-805C-226391F1ED37}" srcOrd="0" destOrd="0" presId="urn:microsoft.com/office/officeart/2005/8/layout/vList2"/>
    <dgm:cxn modelId="{66A0E66B-6E42-4F14-A8CC-AB625D0E9341}" type="presParOf" srcId="{E1451E1D-A42D-4147-9E34-EF7E37C2D6C1}" destId="{68F083C5-60ED-4B0D-BBF6-CCDF576D6603}" srcOrd="0" destOrd="0" presId="urn:microsoft.com/office/officeart/2005/8/layout/vList2"/>
    <dgm:cxn modelId="{D9D4157F-400A-400D-94AD-04334F6C7486}" type="presParOf" srcId="{E1451E1D-A42D-4147-9E34-EF7E37C2D6C1}" destId="{8A2AA81A-E092-495C-AB1B-601256D769FC}" srcOrd="1" destOrd="0" presId="urn:microsoft.com/office/officeart/2005/8/layout/vList2"/>
    <dgm:cxn modelId="{01D08B38-E31E-4331-A198-87CE9F78CA0A}" type="presParOf" srcId="{E1451E1D-A42D-4147-9E34-EF7E37C2D6C1}" destId="{9F146183-BEF9-456B-AA47-AFA74755A29A}" srcOrd="2" destOrd="0" presId="urn:microsoft.com/office/officeart/2005/8/layout/vList2"/>
    <dgm:cxn modelId="{6E35BFC2-EBF3-4E6F-A455-C5BEC617ABF2}" type="presParOf" srcId="{E1451E1D-A42D-4147-9E34-EF7E37C2D6C1}" destId="{1DEEF095-2610-4F55-BCD4-8AC0EC73BCF1}" srcOrd="3" destOrd="0" presId="urn:microsoft.com/office/officeart/2005/8/layout/vList2"/>
    <dgm:cxn modelId="{12A71FD1-B6D7-4BA3-B606-97775A37E63A}" type="presParOf" srcId="{E1451E1D-A42D-4147-9E34-EF7E37C2D6C1}" destId="{45EC7002-D3BC-48B6-9248-EF9923F13E86}" srcOrd="4" destOrd="0" presId="urn:microsoft.com/office/officeart/2005/8/layout/vList2"/>
    <dgm:cxn modelId="{7C0566BD-6659-4EFB-9668-25B19FE95ADF}" type="presParOf" srcId="{E1451E1D-A42D-4147-9E34-EF7E37C2D6C1}" destId="{BD38DDA0-4FC7-424A-A371-4DA89566DA81}" srcOrd="5" destOrd="0" presId="urn:microsoft.com/office/officeart/2005/8/layout/vList2"/>
    <dgm:cxn modelId="{6674ABF6-68B1-4CE7-A0EB-E496844EEE73}" type="presParOf" srcId="{E1451E1D-A42D-4147-9E34-EF7E37C2D6C1}" destId="{7892E14D-9179-47FE-805C-226391F1ED37}" srcOrd="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120392C-8255-4521-B3C7-066F7809D73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54561B20-B993-43BD-90A5-269EC32F771A}">
      <dgm:prSet phldrT="[文本]"/>
      <dgm:spPr/>
      <dgm:t>
        <a:bodyPr/>
        <a:lstStyle/>
        <a:p>
          <a:r>
            <a:rPr lang="en-US" altLang="en-US" b="1" dirty="0">
              <a:effectLst>
                <a:outerShdw blurRad="38100" dist="38100" dir="2700000" algn="tl">
                  <a:srgbClr val="000000">
                    <a:alpha val="43137"/>
                  </a:srgbClr>
                </a:outerShdw>
              </a:effectLst>
            </a:rPr>
            <a:t>1.</a:t>
          </a:r>
          <a:r>
            <a:rPr lang="zh-CN" altLang="en-US" b="1" dirty="0">
              <a:effectLst>
                <a:outerShdw blurRad="38100" dist="38100" dir="2700000" algn="tl">
                  <a:srgbClr val="000000">
                    <a:alpha val="43137"/>
                  </a:srgbClr>
                </a:outerShdw>
              </a:effectLst>
            </a:rPr>
            <a:t>综合评议</a:t>
          </a:r>
        </a:p>
      </dgm:t>
    </dgm:pt>
    <dgm:pt modelId="{8C53F4B2-5326-4C3F-8901-0E2ACAC4177D}" cxnId="{2CB32D26-EA27-402D-92C8-EF6A4147108E}" type="parTrans">
      <dgm:prSet/>
      <dgm:spPr/>
      <dgm:t>
        <a:bodyPr/>
        <a:lstStyle/>
        <a:p>
          <a:endParaRPr lang="zh-CN" altLang="en-US"/>
        </a:p>
      </dgm:t>
    </dgm:pt>
    <dgm:pt modelId="{37FE2E12-7BB3-45B0-B662-71AA1A2F97E8}" cxnId="{2CB32D26-EA27-402D-92C8-EF6A4147108E}" type="sibTrans">
      <dgm:prSet/>
      <dgm:spPr/>
      <dgm:t>
        <a:bodyPr/>
        <a:lstStyle/>
        <a:p>
          <a:endParaRPr lang="zh-CN" altLang="en-US"/>
        </a:p>
      </dgm:t>
    </dgm:pt>
    <dgm:pt modelId="{239CDF74-9C09-42F9-88E3-4904956A682E}">
      <dgm:prSet/>
      <dgm:spPr/>
      <dgm:t>
        <a:bodyPr/>
        <a:lstStyle/>
        <a:p>
          <a:r>
            <a:rPr lang="en-US" altLang="en-US" b="1" dirty="0">
              <a:effectLst>
                <a:outerShdw blurRad="38100" dist="38100" dir="2700000" algn="tl">
                  <a:srgbClr val="000000">
                    <a:alpha val="43137"/>
                  </a:srgbClr>
                </a:outerShdw>
              </a:effectLst>
            </a:rPr>
            <a:t>2.</a:t>
          </a:r>
          <a:r>
            <a:rPr lang="zh-CN" altLang="en-US" b="1" dirty="0">
              <a:effectLst>
                <a:outerShdw blurRad="38100" dist="38100" dir="2700000" algn="tl">
                  <a:srgbClr val="000000">
                    <a:alpha val="43137"/>
                  </a:srgbClr>
                </a:outerShdw>
              </a:effectLst>
            </a:rPr>
            <a:t>师德考核优秀</a:t>
          </a:r>
        </a:p>
      </dgm:t>
    </dgm:pt>
    <dgm:pt modelId="{A1D059A0-3213-43EB-B27E-93D3F325B0CE}" cxnId="{6425D13B-92DD-4684-A076-4C32F010E4B1}" type="parTrans">
      <dgm:prSet/>
      <dgm:spPr/>
      <dgm:t>
        <a:bodyPr/>
        <a:lstStyle/>
        <a:p>
          <a:endParaRPr lang="zh-CN" altLang="en-US"/>
        </a:p>
      </dgm:t>
    </dgm:pt>
    <dgm:pt modelId="{637A8741-D9F1-4150-AB4E-FE3A6FBB8C74}" cxnId="{6425D13B-92DD-4684-A076-4C32F010E4B1}" type="sibTrans">
      <dgm:prSet/>
      <dgm:spPr/>
      <dgm:t>
        <a:bodyPr/>
        <a:lstStyle/>
        <a:p>
          <a:endParaRPr lang="zh-CN" altLang="en-US"/>
        </a:p>
      </dgm:t>
    </dgm:pt>
    <dgm:pt modelId="{5AF641CD-E2A1-46FE-AE62-741D5046B986}">
      <dgm:prSet phldrT="[文本]"/>
      <dgm:spPr/>
      <dgm:t>
        <a:bodyPr/>
        <a:lstStyle/>
        <a:p>
          <a:r>
            <a:rPr lang="zh-CN" altLang="en-US" dirty="0"/>
            <a:t>中心学校和市直学校要组织学生、教师代表和校委会对申报职称人员进行师德、师能和业绩综合评议，特别要对有无违规补课作为师德表现进行单独测评，学生评议满意度、教师评议优秀率、校委会评议优秀率必须达到</a:t>
          </a:r>
          <a:r>
            <a:rPr lang="en-US" altLang="en-US" dirty="0"/>
            <a:t>80</a:t>
          </a:r>
          <a:r>
            <a:rPr lang="zh-CN" altLang="en-US" dirty="0"/>
            <a:t>％，记</a:t>
          </a:r>
          <a:r>
            <a:rPr lang="en-US" altLang="en-US" dirty="0"/>
            <a:t>2</a:t>
          </a:r>
          <a:r>
            <a:rPr lang="zh-CN" altLang="en-US" dirty="0"/>
            <a:t>分，达到</a:t>
          </a:r>
          <a:r>
            <a:rPr lang="en-US" altLang="en-US" dirty="0"/>
            <a:t>90%</a:t>
          </a:r>
          <a:r>
            <a:rPr lang="zh-CN" altLang="en-US" dirty="0"/>
            <a:t>记</a:t>
          </a:r>
          <a:r>
            <a:rPr lang="en-US" altLang="en-US" dirty="0"/>
            <a:t>3</a:t>
          </a:r>
          <a:r>
            <a:rPr lang="zh-CN" altLang="en-US" dirty="0"/>
            <a:t>分，达到</a:t>
          </a:r>
          <a:r>
            <a:rPr lang="en-US" altLang="en-US" dirty="0"/>
            <a:t>98%</a:t>
          </a:r>
          <a:r>
            <a:rPr lang="zh-CN" altLang="en-US" dirty="0"/>
            <a:t>以上记</a:t>
          </a:r>
          <a:r>
            <a:rPr lang="en-US" altLang="en-US" dirty="0"/>
            <a:t>4</a:t>
          </a:r>
          <a:r>
            <a:rPr lang="zh-CN" altLang="en-US" dirty="0"/>
            <a:t>分。对测评有违规补课行为的实行一票否决（证明材料由中心学校和市直学校核定并盖章）。（满分为</a:t>
          </a:r>
          <a:r>
            <a:rPr lang="en-US" altLang="en-US" dirty="0"/>
            <a:t>4</a:t>
          </a:r>
          <a:r>
            <a:rPr lang="zh-CN" altLang="en-US" dirty="0"/>
            <a:t>分）</a:t>
          </a:r>
        </a:p>
      </dgm:t>
    </dgm:pt>
    <dgm:pt modelId="{BAAC2C2B-05C9-4A46-9580-088D2E92A15B}" cxnId="{633C7A9D-AC6F-4CDB-8AA0-02FC3E2A9701}" type="parTrans">
      <dgm:prSet/>
      <dgm:spPr/>
      <dgm:t>
        <a:bodyPr/>
        <a:lstStyle/>
        <a:p>
          <a:endParaRPr lang="zh-CN" altLang="en-US"/>
        </a:p>
      </dgm:t>
    </dgm:pt>
    <dgm:pt modelId="{06D716A7-6113-4F48-957A-8B8C0EDAB403}" cxnId="{633C7A9D-AC6F-4CDB-8AA0-02FC3E2A9701}" type="sibTrans">
      <dgm:prSet/>
      <dgm:spPr/>
      <dgm:t>
        <a:bodyPr/>
        <a:lstStyle/>
        <a:p>
          <a:endParaRPr lang="zh-CN" altLang="en-US"/>
        </a:p>
      </dgm:t>
    </dgm:pt>
    <dgm:pt modelId="{EBB4F31C-3556-4D55-8194-663DFB329F06}">
      <dgm:prSet/>
      <dgm:spPr/>
      <dgm:t>
        <a:bodyPr/>
        <a:lstStyle/>
        <a:p>
          <a:r>
            <a:rPr lang="zh-CN" altLang="en-US"/>
            <a:t>任</a:t>
          </a:r>
          <a:r>
            <a:rPr lang="zh-CN" altLang="en-US" dirty="0"/>
            <a:t>现职以来师德考核均在合格以上，被评为“优秀”等次者，每次加记</a:t>
          </a:r>
          <a:r>
            <a:rPr lang="en-US" altLang="en-US" dirty="0"/>
            <a:t>2</a:t>
          </a:r>
          <a:r>
            <a:rPr lang="zh-CN" altLang="en-US" dirty="0"/>
            <a:t>分，以表彰文件和证书为准。（满分为</a:t>
          </a:r>
          <a:r>
            <a:rPr lang="en-US" altLang="en-US" dirty="0"/>
            <a:t>6</a:t>
          </a:r>
          <a:r>
            <a:rPr lang="zh-CN" altLang="en-US" dirty="0"/>
            <a:t>分）　</a:t>
          </a:r>
        </a:p>
      </dgm:t>
    </dgm:pt>
    <dgm:pt modelId="{0EB746F3-879D-4A52-A120-3A6924FEF17C}" cxnId="{3C77F6D3-26FD-4F28-B4E4-D3CECD112A87}" type="parTrans">
      <dgm:prSet/>
      <dgm:spPr/>
      <dgm:t>
        <a:bodyPr/>
        <a:lstStyle/>
        <a:p>
          <a:endParaRPr lang="zh-CN" altLang="en-US"/>
        </a:p>
      </dgm:t>
    </dgm:pt>
    <dgm:pt modelId="{7EBF204A-8EC3-4320-8642-C281D3313C94}" cxnId="{3C77F6D3-26FD-4F28-B4E4-D3CECD112A87}" type="sibTrans">
      <dgm:prSet/>
      <dgm:spPr/>
      <dgm:t>
        <a:bodyPr/>
        <a:lstStyle/>
        <a:p>
          <a:endParaRPr lang="zh-CN" altLang="en-US"/>
        </a:p>
      </dgm:t>
    </dgm:pt>
    <dgm:pt modelId="{ABDD9F3B-EB7A-40FE-981E-120B66844B74}" type="pres">
      <dgm:prSet presAssocID="{7120392C-8255-4521-B3C7-066F7809D733}" presName="linear" presStyleCnt="0">
        <dgm:presLayoutVars>
          <dgm:dir/>
          <dgm:animLvl val="lvl"/>
          <dgm:resizeHandles val="exact"/>
        </dgm:presLayoutVars>
      </dgm:prSet>
      <dgm:spPr/>
    </dgm:pt>
    <dgm:pt modelId="{EB2BC9DD-B88D-4BFA-9726-ADB188E4BD71}" type="pres">
      <dgm:prSet presAssocID="{54561B20-B993-43BD-90A5-269EC32F771A}" presName="parentLin" presStyleCnt="0"/>
      <dgm:spPr/>
    </dgm:pt>
    <dgm:pt modelId="{92259769-C120-4893-A658-231E811861E4}" type="pres">
      <dgm:prSet presAssocID="{54561B20-B993-43BD-90A5-269EC32F771A}" presName="parentLeftMargin" presStyleLbl="node1" presStyleIdx="0" presStyleCnt="2"/>
      <dgm:spPr/>
    </dgm:pt>
    <dgm:pt modelId="{308F2781-322B-425E-932A-5C8114EA3C6C}" type="pres">
      <dgm:prSet presAssocID="{54561B20-B993-43BD-90A5-269EC32F771A}" presName="parentText" presStyleLbl="node1" presStyleIdx="0" presStyleCnt="2">
        <dgm:presLayoutVars>
          <dgm:chMax val="0"/>
          <dgm:bulletEnabled val="1"/>
        </dgm:presLayoutVars>
      </dgm:prSet>
      <dgm:spPr/>
    </dgm:pt>
    <dgm:pt modelId="{0F3D3736-D855-4654-A299-07352543CC31}" type="pres">
      <dgm:prSet presAssocID="{54561B20-B993-43BD-90A5-269EC32F771A}" presName="negativeSpace" presStyleCnt="0"/>
      <dgm:spPr/>
    </dgm:pt>
    <dgm:pt modelId="{FD735091-2F5E-4E74-8A97-B0BA42DFF9F8}" type="pres">
      <dgm:prSet presAssocID="{54561B20-B993-43BD-90A5-269EC32F771A}" presName="childText" presStyleLbl="conFgAcc1" presStyleIdx="0" presStyleCnt="2">
        <dgm:presLayoutVars>
          <dgm:bulletEnabled val="1"/>
        </dgm:presLayoutVars>
      </dgm:prSet>
      <dgm:spPr/>
    </dgm:pt>
    <dgm:pt modelId="{C62281D6-BD48-4EB7-A039-506441495946}" type="pres">
      <dgm:prSet presAssocID="{37FE2E12-7BB3-45B0-B662-71AA1A2F97E8}" presName="spaceBetweenRectangles" presStyleCnt="0"/>
      <dgm:spPr/>
    </dgm:pt>
    <dgm:pt modelId="{968F819B-A097-4D59-A430-3226E722B0DE}" type="pres">
      <dgm:prSet presAssocID="{239CDF74-9C09-42F9-88E3-4904956A682E}" presName="parentLin" presStyleCnt="0"/>
      <dgm:spPr/>
    </dgm:pt>
    <dgm:pt modelId="{48302DD8-951F-458A-9026-218A73C6D97D}" type="pres">
      <dgm:prSet presAssocID="{239CDF74-9C09-42F9-88E3-4904956A682E}" presName="parentLeftMargin" presStyleLbl="node1" presStyleIdx="0" presStyleCnt="2"/>
      <dgm:spPr/>
    </dgm:pt>
    <dgm:pt modelId="{B295D86E-5AF8-4201-A209-4E4281D40B73}" type="pres">
      <dgm:prSet presAssocID="{239CDF74-9C09-42F9-88E3-4904956A682E}" presName="parentText" presStyleLbl="node1" presStyleIdx="1" presStyleCnt="2">
        <dgm:presLayoutVars>
          <dgm:chMax val="0"/>
          <dgm:bulletEnabled val="1"/>
        </dgm:presLayoutVars>
      </dgm:prSet>
      <dgm:spPr/>
    </dgm:pt>
    <dgm:pt modelId="{73BE2C4F-F286-4599-81F9-7FF60A8D5734}" type="pres">
      <dgm:prSet presAssocID="{239CDF74-9C09-42F9-88E3-4904956A682E}" presName="negativeSpace" presStyleCnt="0"/>
      <dgm:spPr/>
    </dgm:pt>
    <dgm:pt modelId="{E5DC6F65-CD94-42DE-8AD1-2F80EC14B1A6}" type="pres">
      <dgm:prSet presAssocID="{239CDF74-9C09-42F9-88E3-4904956A682E}" presName="childText" presStyleLbl="conFgAcc1" presStyleIdx="1" presStyleCnt="2">
        <dgm:presLayoutVars>
          <dgm:bulletEnabled val="1"/>
        </dgm:presLayoutVars>
      </dgm:prSet>
      <dgm:spPr/>
    </dgm:pt>
  </dgm:ptLst>
  <dgm:cxnLst>
    <dgm:cxn modelId="{E763C916-FD63-4BA0-9EE2-6CBEA96AFFCB}" type="presOf" srcId="{EBB4F31C-3556-4D55-8194-663DFB329F06}" destId="{E5DC6F65-CD94-42DE-8AD1-2F80EC14B1A6}" srcOrd="0" destOrd="0" presId="urn:microsoft.com/office/officeart/2005/8/layout/list1"/>
    <dgm:cxn modelId="{2CB32D26-EA27-402D-92C8-EF6A4147108E}" srcId="{7120392C-8255-4521-B3C7-066F7809D733}" destId="{54561B20-B993-43BD-90A5-269EC32F771A}" srcOrd="0" destOrd="0" parTransId="{8C53F4B2-5326-4C3F-8901-0E2ACAC4177D}" sibTransId="{37FE2E12-7BB3-45B0-B662-71AA1A2F97E8}"/>
    <dgm:cxn modelId="{6425D13B-92DD-4684-A076-4C32F010E4B1}" srcId="{7120392C-8255-4521-B3C7-066F7809D733}" destId="{239CDF74-9C09-42F9-88E3-4904956A682E}" srcOrd="1" destOrd="0" parTransId="{A1D059A0-3213-43EB-B27E-93D3F325B0CE}" sibTransId="{637A8741-D9F1-4150-AB4E-FE3A6FBB8C74}"/>
    <dgm:cxn modelId="{3E83C042-7DE2-4D76-9C92-A785CBD1B4E9}" type="presOf" srcId="{239CDF74-9C09-42F9-88E3-4904956A682E}" destId="{B295D86E-5AF8-4201-A209-4E4281D40B73}" srcOrd="1" destOrd="0" presId="urn:microsoft.com/office/officeart/2005/8/layout/list1"/>
    <dgm:cxn modelId="{43960A69-6722-4536-AE55-70FF904074B0}" type="presOf" srcId="{5AF641CD-E2A1-46FE-AE62-741D5046B986}" destId="{FD735091-2F5E-4E74-8A97-B0BA42DFF9F8}" srcOrd="0" destOrd="0" presId="urn:microsoft.com/office/officeart/2005/8/layout/list1"/>
    <dgm:cxn modelId="{164A4F8A-6723-4C6E-9515-7E4DA99C45A3}" type="presOf" srcId="{7120392C-8255-4521-B3C7-066F7809D733}" destId="{ABDD9F3B-EB7A-40FE-981E-120B66844B74}" srcOrd="0" destOrd="0" presId="urn:microsoft.com/office/officeart/2005/8/layout/list1"/>
    <dgm:cxn modelId="{B2934F8D-B73A-4534-8C34-67D632F9287C}" type="presOf" srcId="{54561B20-B993-43BD-90A5-269EC32F771A}" destId="{308F2781-322B-425E-932A-5C8114EA3C6C}" srcOrd="1" destOrd="0" presId="urn:microsoft.com/office/officeart/2005/8/layout/list1"/>
    <dgm:cxn modelId="{633C7A9D-AC6F-4CDB-8AA0-02FC3E2A9701}" srcId="{54561B20-B993-43BD-90A5-269EC32F771A}" destId="{5AF641CD-E2A1-46FE-AE62-741D5046B986}" srcOrd="0" destOrd="0" parTransId="{BAAC2C2B-05C9-4A46-9580-088D2E92A15B}" sibTransId="{06D716A7-6113-4F48-957A-8B8C0EDAB403}"/>
    <dgm:cxn modelId="{3C77F6D3-26FD-4F28-B4E4-D3CECD112A87}" srcId="{239CDF74-9C09-42F9-88E3-4904956A682E}" destId="{EBB4F31C-3556-4D55-8194-663DFB329F06}" srcOrd="0" destOrd="0" parTransId="{0EB746F3-879D-4A52-A120-3A6924FEF17C}" sibTransId="{7EBF204A-8EC3-4320-8642-C281D3313C94}"/>
    <dgm:cxn modelId="{5B9E1CDD-36C1-46D4-95D8-2400D5BB80C3}" type="presOf" srcId="{239CDF74-9C09-42F9-88E3-4904956A682E}" destId="{48302DD8-951F-458A-9026-218A73C6D97D}" srcOrd="0" destOrd="0" presId="urn:microsoft.com/office/officeart/2005/8/layout/list1"/>
    <dgm:cxn modelId="{B45170F6-EB2C-4B59-AF69-B0E29BDC4891}" type="presOf" srcId="{54561B20-B993-43BD-90A5-269EC32F771A}" destId="{92259769-C120-4893-A658-231E811861E4}" srcOrd="0" destOrd="0" presId="urn:microsoft.com/office/officeart/2005/8/layout/list1"/>
    <dgm:cxn modelId="{0C0E9ADE-2072-4264-B02D-C5684C0D40DA}" type="presParOf" srcId="{ABDD9F3B-EB7A-40FE-981E-120B66844B74}" destId="{EB2BC9DD-B88D-4BFA-9726-ADB188E4BD71}" srcOrd="0" destOrd="0" presId="urn:microsoft.com/office/officeart/2005/8/layout/list1"/>
    <dgm:cxn modelId="{5B19CE10-C8E1-4006-8F2A-AE801E0AEABC}" type="presParOf" srcId="{EB2BC9DD-B88D-4BFA-9726-ADB188E4BD71}" destId="{92259769-C120-4893-A658-231E811861E4}" srcOrd="0" destOrd="0" presId="urn:microsoft.com/office/officeart/2005/8/layout/list1"/>
    <dgm:cxn modelId="{36BFA955-4373-45DF-BC1E-C7A53968F18E}" type="presParOf" srcId="{EB2BC9DD-B88D-4BFA-9726-ADB188E4BD71}" destId="{308F2781-322B-425E-932A-5C8114EA3C6C}" srcOrd="1" destOrd="0" presId="urn:microsoft.com/office/officeart/2005/8/layout/list1"/>
    <dgm:cxn modelId="{29B5F244-CDC7-4E01-8BDF-DBC1746EAABC}" type="presParOf" srcId="{ABDD9F3B-EB7A-40FE-981E-120B66844B74}" destId="{0F3D3736-D855-4654-A299-07352543CC31}" srcOrd="1" destOrd="0" presId="urn:microsoft.com/office/officeart/2005/8/layout/list1"/>
    <dgm:cxn modelId="{94A3AEF3-98F5-4D41-9164-38B2BD52B019}" type="presParOf" srcId="{ABDD9F3B-EB7A-40FE-981E-120B66844B74}" destId="{FD735091-2F5E-4E74-8A97-B0BA42DFF9F8}" srcOrd="2" destOrd="0" presId="urn:microsoft.com/office/officeart/2005/8/layout/list1"/>
    <dgm:cxn modelId="{6660B09F-54AC-4CE8-A64E-19110DF920DE}" type="presParOf" srcId="{ABDD9F3B-EB7A-40FE-981E-120B66844B74}" destId="{C62281D6-BD48-4EB7-A039-506441495946}" srcOrd="3" destOrd="0" presId="urn:microsoft.com/office/officeart/2005/8/layout/list1"/>
    <dgm:cxn modelId="{B4DD0433-5C0C-4125-BA5A-1706F712865E}" type="presParOf" srcId="{ABDD9F3B-EB7A-40FE-981E-120B66844B74}" destId="{968F819B-A097-4D59-A430-3226E722B0DE}" srcOrd="4" destOrd="0" presId="urn:microsoft.com/office/officeart/2005/8/layout/list1"/>
    <dgm:cxn modelId="{D069D2DE-AECA-4776-AAEE-AB4638F23D2E}" type="presParOf" srcId="{968F819B-A097-4D59-A430-3226E722B0DE}" destId="{48302DD8-951F-458A-9026-218A73C6D97D}" srcOrd="0" destOrd="0" presId="urn:microsoft.com/office/officeart/2005/8/layout/list1"/>
    <dgm:cxn modelId="{B450ED61-23EE-4816-9563-78090EBF7BB3}" type="presParOf" srcId="{968F819B-A097-4D59-A430-3226E722B0DE}" destId="{B295D86E-5AF8-4201-A209-4E4281D40B73}" srcOrd="1" destOrd="0" presId="urn:microsoft.com/office/officeart/2005/8/layout/list1"/>
    <dgm:cxn modelId="{1D6235A8-2F29-4F84-9ACC-C6EEBF849A9F}" type="presParOf" srcId="{ABDD9F3B-EB7A-40FE-981E-120B66844B74}" destId="{73BE2C4F-F286-4599-81F9-7FF60A8D5734}" srcOrd="5" destOrd="0" presId="urn:microsoft.com/office/officeart/2005/8/layout/list1"/>
    <dgm:cxn modelId="{50F3AC37-9FC2-49F1-B974-D63F3474F2B8}" type="presParOf" srcId="{ABDD9F3B-EB7A-40FE-981E-120B66844B74}" destId="{E5DC6F65-CD94-42DE-8AD1-2F80EC14B1A6}" srcOrd="6"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288FE8-4D2A-495A-8C1D-A5542FAB237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797E8753-59D3-4D79-903E-AEA78EAB9C25}">
      <dgm:prSet phldrT="[文本]"/>
      <dgm:spPr/>
      <dgm:t>
        <a:bodyPr/>
        <a:lstStyle/>
        <a:p>
          <a:r>
            <a:rPr lang="en-US" altLang="en-US" b="1">
              <a:effectLst>
                <a:outerShdw blurRad="38100" dist="38100" dir="2700000" algn="tl">
                  <a:srgbClr val="000000">
                    <a:alpha val="43137"/>
                  </a:srgbClr>
                </a:outerShdw>
              </a:effectLst>
              <a:latin typeface="+mj-ea"/>
              <a:ea typeface="+mj-ea"/>
            </a:rPr>
            <a:t>1.</a:t>
          </a:r>
          <a:r>
            <a:rPr lang="zh-CN" altLang="en-US" b="1">
              <a:effectLst>
                <a:outerShdw blurRad="38100" dist="38100" dir="2700000" algn="tl">
                  <a:srgbClr val="000000">
                    <a:alpha val="43137"/>
                  </a:srgbClr>
                </a:outerShdw>
              </a:effectLst>
              <a:latin typeface="+mj-ea"/>
              <a:ea typeface="+mj-ea"/>
            </a:rPr>
            <a:t>基本条件</a:t>
          </a:r>
          <a:r>
            <a:rPr lang="en-US" altLang="en-US" b="1">
              <a:effectLst>
                <a:outerShdw blurRad="38100" dist="38100" dir="2700000" algn="tl">
                  <a:srgbClr val="000000">
                    <a:alpha val="43137"/>
                  </a:srgbClr>
                </a:outerShdw>
              </a:effectLst>
              <a:latin typeface="+mj-ea"/>
              <a:ea typeface="+mj-ea"/>
            </a:rPr>
            <a:t>8</a:t>
          </a:r>
          <a:r>
            <a:rPr lang="zh-CN" altLang="en-US" b="1">
              <a:effectLst>
                <a:outerShdw blurRad="38100" dist="38100" dir="2700000" algn="tl">
                  <a:srgbClr val="000000">
                    <a:alpha val="43137"/>
                  </a:srgbClr>
                </a:outerShdw>
              </a:effectLst>
              <a:latin typeface="+mj-ea"/>
              <a:ea typeface="+mj-ea"/>
            </a:rPr>
            <a:t>条中任何一条不能记分的，违反国家计划生育政策的，近两年年度考核为“基本称职”、“不合格”的，近三年因违规补课等违反师德相关规定而受到处分的，均不能申报相应的专业技术职务评审。</a:t>
          </a:r>
          <a:endParaRPr lang="zh-CN" altLang="en-US" b="1" dirty="0">
            <a:effectLst>
              <a:outerShdw blurRad="38100" dist="38100" dir="2700000" algn="tl">
                <a:srgbClr val="000000">
                  <a:alpha val="43137"/>
                </a:srgbClr>
              </a:outerShdw>
            </a:effectLst>
            <a:latin typeface="+mj-ea"/>
            <a:ea typeface="+mj-ea"/>
          </a:endParaRPr>
        </a:p>
      </dgm:t>
    </dgm:pt>
    <dgm:pt modelId="{C592EE36-DAC3-4B67-AD41-3D4DB21F0D3C}" cxnId="{E05E6EE5-0F51-4F53-98E8-B9872BFD1243}" type="par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CB94A447-0B64-47B9-A05E-2157C9D599FF}" cxnId="{E05E6EE5-0F51-4F53-98E8-B9872BFD1243}" type="sib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CF3A2F0A-C013-4590-BBDC-2783B2DACC11}">
      <dgm:prSet/>
      <dgm:spPr/>
      <dgm:t>
        <a:bodyPr/>
        <a:lstStyle/>
        <a:p>
          <a:r>
            <a:rPr lang="en-US" altLang="en-US" b="1" dirty="0">
              <a:effectLst>
                <a:outerShdw blurRad="38100" dist="38100" dir="2700000" algn="tl">
                  <a:srgbClr val="000000">
                    <a:alpha val="43137"/>
                  </a:srgbClr>
                </a:outerShdw>
              </a:effectLst>
              <a:latin typeface="+mj-ea"/>
              <a:ea typeface="+mj-ea"/>
            </a:rPr>
            <a:t>2.</a:t>
          </a:r>
          <a:r>
            <a:rPr lang="zh-CN" altLang="en-US" b="1" dirty="0">
              <a:effectLst>
                <a:outerShdw blurRad="38100" dist="38100" dir="2700000" algn="tl">
                  <a:srgbClr val="000000">
                    <a:alpha val="43137"/>
                  </a:srgbClr>
                </a:outerShdw>
              </a:effectLst>
              <a:latin typeface="+mj-ea"/>
              <a:ea typeface="+mj-ea"/>
            </a:rPr>
            <a:t>根据本评分细则打分，总分低于</a:t>
          </a:r>
          <a:r>
            <a:rPr lang="en-US" altLang="en-US" b="1" dirty="0">
              <a:effectLst>
                <a:outerShdw blurRad="38100" dist="38100" dir="2700000" algn="tl">
                  <a:srgbClr val="000000">
                    <a:alpha val="43137"/>
                  </a:srgbClr>
                </a:outerShdw>
              </a:effectLst>
              <a:latin typeface="+mj-ea"/>
              <a:ea typeface="+mj-ea"/>
            </a:rPr>
            <a:t>60</a:t>
          </a:r>
          <a:r>
            <a:rPr lang="zh-CN" altLang="en-US" b="1" dirty="0">
              <a:effectLst>
                <a:outerShdw blurRad="38100" dist="38100" dir="2700000" algn="tl">
                  <a:srgbClr val="000000">
                    <a:alpha val="43137"/>
                  </a:srgbClr>
                </a:outerShdw>
              </a:effectLst>
              <a:latin typeface="+mj-ea"/>
              <a:ea typeface="+mj-ea"/>
            </a:rPr>
            <a:t>分者不能申报相应专业技术职称。</a:t>
          </a:r>
        </a:p>
      </dgm:t>
    </dgm:pt>
    <dgm:pt modelId="{1BE300D7-2410-4E7B-A5B6-582C466DEECC}" cxnId="{59596AF5-A300-4587-A187-D6FE6E4A22B6}" type="par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3D694F89-605D-4E1D-8B85-1E02C668DFCE}" cxnId="{59596AF5-A300-4587-A187-D6FE6E4A22B6}" type="sib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70E29618-8E9A-41A8-968C-9F165C857386}">
      <dgm:prSet/>
      <dgm:spPr/>
      <dgm:t>
        <a:bodyPr/>
        <a:lstStyle/>
        <a:p>
          <a:r>
            <a:rPr lang="en-US" altLang="en-US" b="1" dirty="0">
              <a:effectLst>
                <a:outerShdw blurRad="38100" dist="38100" dir="2700000" algn="tl">
                  <a:srgbClr val="000000">
                    <a:alpha val="43137"/>
                  </a:srgbClr>
                </a:outerShdw>
              </a:effectLst>
              <a:latin typeface="+mj-ea"/>
              <a:ea typeface="+mj-ea"/>
            </a:rPr>
            <a:t>3.</a:t>
          </a:r>
          <a:r>
            <a:rPr lang="zh-CN" altLang="en-US" b="1" dirty="0">
              <a:effectLst>
                <a:outerShdw blurRad="38100" dist="38100" dir="2700000" algn="tl">
                  <a:srgbClr val="000000">
                    <a:alpha val="43137"/>
                  </a:srgbClr>
                </a:outerShdw>
              </a:effectLst>
              <a:latin typeface="+mj-ea"/>
              <a:ea typeface="+mj-ea"/>
            </a:rPr>
            <a:t>所有提供的证书、证明材料不实事求是、弄虚作假的，经查实，取消其职称申报资格，并取消该单位对应职称指标。</a:t>
          </a:r>
        </a:p>
      </dgm:t>
    </dgm:pt>
    <dgm:pt modelId="{4FF51263-5F49-4032-8A62-9F93A064628B}" cxnId="{7A206AA1-C1B7-45DF-971F-7A93B7AA465B}" type="par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B6467974-35AD-4D36-8935-A0AD3453F9BD}" cxnId="{7A206AA1-C1B7-45DF-971F-7A93B7AA465B}" type="sibTrans">
      <dgm:prSet/>
      <dgm:spPr/>
      <dgm:t>
        <a:bodyPr/>
        <a:lstStyle/>
        <a:p>
          <a:endParaRPr lang="zh-CN" altLang="en-US" b="1">
            <a:effectLst>
              <a:outerShdw blurRad="38100" dist="38100" dir="2700000" algn="tl">
                <a:srgbClr val="000000">
                  <a:alpha val="43137"/>
                </a:srgbClr>
              </a:outerShdw>
            </a:effectLst>
            <a:latin typeface="+mj-ea"/>
            <a:ea typeface="+mj-ea"/>
          </a:endParaRPr>
        </a:p>
      </dgm:t>
    </dgm:pt>
    <dgm:pt modelId="{1F5B4BA3-37FE-4CDF-AECB-765731EE6364}" type="pres">
      <dgm:prSet presAssocID="{C1288FE8-4D2A-495A-8C1D-A5542FAB237E}" presName="linear" presStyleCnt="0">
        <dgm:presLayoutVars>
          <dgm:animLvl val="lvl"/>
          <dgm:resizeHandles val="exact"/>
        </dgm:presLayoutVars>
      </dgm:prSet>
      <dgm:spPr/>
    </dgm:pt>
    <dgm:pt modelId="{F7D7BB4F-51E5-44A3-8AC5-E238B8FC6B67}" type="pres">
      <dgm:prSet presAssocID="{797E8753-59D3-4D79-903E-AEA78EAB9C25}" presName="parentText" presStyleLbl="node1" presStyleIdx="0" presStyleCnt="3">
        <dgm:presLayoutVars>
          <dgm:chMax val="0"/>
          <dgm:bulletEnabled val="1"/>
        </dgm:presLayoutVars>
      </dgm:prSet>
      <dgm:spPr/>
    </dgm:pt>
    <dgm:pt modelId="{AF24055A-6659-459E-ADD4-77A2BA6E379A}" type="pres">
      <dgm:prSet presAssocID="{CB94A447-0B64-47B9-A05E-2157C9D599FF}" presName="spacer" presStyleCnt="0"/>
      <dgm:spPr/>
    </dgm:pt>
    <dgm:pt modelId="{857EB43D-1D18-474C-8FD9-764EEA7D0EC9}" type="pres">
      <dgm:prSet presAssocID="{CF3A2F0A-C013-4590-BBDC-2783B2DACC11}" presName="parentText" presStyleLbl="node1" presStyleIdx="1" presStyleCnt="3">
        <dgm:presLayoutVars>
          <dgm:chMax val="0"/>
          <dgm:bulletEnabled val="1"/>
        </dgm:presLayoutVars>
      </dgm:prSet>
      <dgm:spPr/>
    </dgm:pt>
    <dgm:pt modelId="{AEA53A2F-28EA-4DE6-9B4B-F165A340DFAF}" type="pres">
      <dgm:prSet presAssocID="{3D694F89-605D-4E1D-8B85-1E02C668DFCE}" presName="spacer" presStyleCnt="0"/>
      <dgm:spPr/>
    </dgm:pt>
    <dgm:pt modelId="{864EC79B-465E-41D9-80CD-B3C40050A855}" type="pres">
      <dgm:prSet presAssocID="{70E29618-8E9A-41A8-968C-9F165C857386}" presName="parentText" presStyleLbl="node1" presStyleIdx="2" presStyleCnt="3">
        <dgm:presLayoutVars>
          <dgm:chMax val="0"/>
          <dgm:bulletEnabled val="1"/>
        </dgm:presLayoutVars>
      </dgm:prSet>
      <dgm:spPr/>
    </dgm:pt>
  </dgm:ptLst>
  <dgm:cxnLst>
    <dgm:cxn modelId="{3D520C2D-48D6-4387-A774-CB184E6AEAD2}" type="presOf" srcId="{797E8753-59D3-4D79-903E-AEA78EAB9C25}" destId="{F7D7BB4F-51E5-44A3-8AC5-E238B8FC6B67}" srcOrd="0" destOrd="0" presId="urn:microsoft.com/office/officeart/2005/8/layout/vList2"/>
    <dgm:cxn modelId="{28D9C633-A73C-4C7C-8749-EDAD679778A7}" type="presOf" srcId="{CF3A2F0A-C013-4590-BBDC-2783B2DACC11}" destId="{857EB43D-1D18-474C-8FD9-764EEA7D0EC9}" srcOrd="0" destOrd="0" presId="urn:microsoft.com/office/officeart/2005/8/layout/vList2"/>
    <dgm:cxn modelId="{7A206AA1-C1B7-45DF-971F-7A93B7AA465B}" srcId="{C1288FE8-4D2A-495A-8C1D-A5542FAB237E}" destId="{70E29618-8E9A-41A8-968C-9F165C857386}" srcOrd="2" destOrd="0" parTransId="{4FF51263-5F49-4032-8A62-9F93A064628B}" sibTransId="{B6467974-35AD-4D36-8935-A0AD3453F9BD}"/>
    <dgm:cxn modelId="{60F004AA-BB8A-4866-9D2D-287022D4402B}" type="presOf" srcId="{70E29618-8E9A-41A8-968C-9F165C857386}" destId="{864EC79B-465E-41D9-80CD-B3C40050A855}" srcOrd="0" destOrd="0" presId="urn:microsoft.com/office/officeart/2005/8/layout/vList2"/>
    <dgm:cxn modelId="{ADFABFC5-C65B-4AC8-91BA-232B34F82172}" type="presOf" srcId="{C1288FE8-4D2A-495A-8C1D-A5542FAB237E}" destId="{1F5B4BA3-37FE-4CDF-AECB-765731EE6364}" srcOrd="0" destOrd="0" presId="urn:microsoft.com/office/officeart/2005/8/layout/vList2"/>
    <dgm:cxn modelId="{E05E6EE5-0F51-4F53-98E8-B9872BFD1243}" srcId="{C1288FE8-4D2A-495A-8C1D-A5542FAB237E}" destId="{797E8753-59D3-4D79-903E-AEA78EAB9C25}" srcOrd="0" destOrd="0" parTransId="{C592EE36-DAC3-4B67-AD41-3D4DB21F0D3C}" sibTransId="{CB94A447-0B64-47B9-A05E-2157C9D599FF}"/>
    <dgm:cxn modelId="{59596AF5-A300-4587-A187-D6FE6E4A22B6}" srcId="{C1288FE8-4D2A-495A-8C1D-A5542FAB237E}" destId="{CF3A2F0A-C013-4590-BBDC-2783B2DACC11}" srcOrd="1" destOrd="0" parTransId="{1BE300D7-2410-4E7B-A5B6-582C466DEECC}" sibTransId="{3D694F89-605D-4E1D-8B85-1E02C668DFCE}"/>
    <dgm:cxn modelId="{06A209E3-B272-48D2-B7D3-491FE4056A9C}" type="presParOf" srcId="{1F5B4BA3-37FE-4CDF-AECB-765731EE6364}" destId="{F7D7BB4F-51E5-44A3-8AC5-E238B8FC6B67}" srcOrd="0" destOrd="0" presId="urn:microsoft.com/office/officeart/2005/8/layout/vList2"/>
    <dgm:cxn modelId="{5D59F916-587B-4D77-9B14-1EC90B62DF0D}" type="presParOf" srcId="{1F5B4BA3-37FE-4CDF-AECB-765731EE6364}" destId="{AF24055A-6659-459E-ADD4-77A2BA6E379A}" srcOrd="1" destOrd="0" presId="urn:microsoft.com/office/officeart/2005/8/layout/vList2"/>
    <dgm:cxn modelId="{186E90BB-55BD-4122-AB47-5632AC4B04D4}" type="presParOf" srcId="{1F5B4BA3-37FE-4CDF-AECB-765731EE6364}" destId="{857EB43D-1D18-474C-8FD9-764EEA7D0EC9}" srcOrd="2" destOrd="0" presId="urn:microsoft.com/office/officeart/2005/8/layout/vList2"/>
    <dgm:cxn modelId="{BE50B247-F14F-4D96-8B25-E3191B320AFF}" type="presParOf" srcId="{1F5B4BA3-37FE-4CDF-AECB-765731EE6364}" destId="{AEA53A2F-28EA-4DE6-9B4B-F165A340DFAF}" srcOrd="3" destOrd="0" presId="urn:microsoft.com/office/officeart/2005/8/layout/vList2"/>
    <dgm:cxn modelId="{F632402E-9A59-45A9-B371-758154FEFA41}" type="presParOf" srcId="{1F5B4BA3-37FE-4CDF-AECB-765731EE6364}" destId="{864EC79B-465E-41D9-80CD-B3C40050A855}" srcOrd="4"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8993E0-B7DA-4CAA-BF30-2E2C32F8C5E9}"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zh-CN" altLang="en-US"/>
        </a:p>
      </dgm:t>
    </dgm:pt>
    <dgm:pt modelId="{1C6D655F-389A-4136-8BA0-E6E4A1A3FE75}">
      <dgm:prSet phldrT="[文本]" custT="1"/>
      <dgm:spPr/>
      <dgm:t>
        <a:bodyPr/>
        <a:lstStyle/>
        <a:p>
          <a:r>
            <a:rPr lang="zh-CN" altLang="en-US" sz="1800" b="1">
              <a:effectLst>
                <a:outerShdw blurRad="38100" dist="38100" dir="2700000" algn="tl">
                  <a:srgbClr val="000000">
                    <a:alpha val="43137"/>
                  </a:srgbClr>
                </a:outerShdw>
              </a:effectLst>
            </a:rPr>
            <a:t>员级</a:t>
          </a:r>
          <a:endParaRPr lang="zh-CN" altLang="en-US" sz="1800" dirty="0"/>
        </a:p>
      </dgm:t>
    </dgm:pt>
    <dgm:pt modelId="{EB8702C5-0875-4E40-9387-A4DFD348E331}" cxnId="{7F5364D6-F290-45AD-98DE-5A05DEBCABD0}" type="parTrans">
      <dgm:prSet/>
      <dgm:spPr/>
      <dgm:t>
        <a:bodyPr/>
        <a:lstStyle/>
        <a:p>
          <a:endParaRPr lang="zh-CN" altLang="en-US"/>
        </a:p>
      </dgm:t>
    </dgm:pt>
    <dgm:pt modelId="{DF26750B-C79A-4D0A-B12C-F17E1393109D}" cxnId="{7F5364D6-F290-45AD-98DE-5A05DEBCABD0}" type="sibTrans">
      <dgm:prSet/>
      <dgm:spPr/>
      <dgm:t>
        <a:bodyPr/>
        <a:lstStyle/>
        <a:p>
          <a:endParaRPr lang="zh-CN" altLang="en-US"/>
        </a:p>
      </dgm:t>
    </dgm:pt>
    <dgm:pt modelId="{1F702E9C-30EB-4A91-A863-00BD95244488}">
      <dgm:prSet phldrT="[文本]"/>
      <dgm:spPr/>
      <dgm:t>
        <a:bodyPr/>
        <a:lstStyle/>
        <a:p>
          <a:r>
            <a:rPr lang="zh-CN" altLang="en-US" b="1" dirty="0">
              <a:effectLst/>
            </a:rPr>
            <a:t>三级教师</a:t>
          </a:r>
          <a:endParaRPr lang="zh-CN" altLang="en-US" dirty="0">
            <a:effectLst/>
          </a:endParaRPr>
        </a:p>
      </dgm:t>
    </dgm:pt>
    <dgm:pt modelId="{5DA99AAE-7238-4B4B-9412-85040FBBC924}" cxnId="{8D5ADA5B-4DBA-4B99-B3BE-8D6A5EAD6FDA}" type="parTrans">
      <dgm:prSet/>
      <dgm:spPr/>
      <dgm:t>
        <a:bodyPr/>
        <a:lstStyle/>
        <a:p>
          <a:endParaRPr lang="zh-CN" altLang="en-US"/>
        </a:p>
      </dgm:t>
    </dgm:pt>
    <dgm:pt modelId="{2B13437E-C29C-4CBC-88B5-3FF8942CFD6E}" cxnId="{8D5ADA5B-4DBA-4B99-B3BE-8D6A5EAD6FDA}" type="sibTrans">
      <dgm:prSet/>
      <dgm:spPr/>
      <dgm:t>
        <a:bodyPr/>
        <a:lstStyle/>
        <a:p>
          <a:endParaRPr lang="zh-CN" altLang="en-US"/>
        </a:p>
      </dgm:t>
    </dgm:pt>
    <dgm:pt modelId="{5C4484DD-6DEF-462B-96C0-06E39CEE386C}">
      <dgm:prSet phldrT="[文本]"/>
      <dgm:spPr/>
      <dgm:t>
        <a:bodyPr/>
        <a:lstStyle/>
        <a:p>
          <a:r>
            <a:rPr lang="zh-CN" altLang="en-US" b="1" dirty="0">
              <a:effectLst/>
            </a:rPr>
            <a:t>高级教师</a:t>
          </a:r>
          <a:endParaRPr lang="zh-CN" altLang="en-US" dirty="0">
            <a:effectLst/>
          </a:endParaRPr>
        </a:p>
      </dgm:t>
    </dgm:pt>
    <dgm:pt modelId="{46956FC8-D92A-4420-9D3A-F8528AF8C9FE}" cxnId="{0E3270BA-88A6-4752-A0A8-85D7F0E2E918}" type="sibTrans">
      <dgm:prSet/>
      <dgm:spPr/>
      <dgm:t>
        <a:bodyPr/>
        <a:lstStyle/>
        <a:p>
          <a:endParaRPr lang="zh-CN" altLang="en-US"/>
        </a:p>
      </dgm:t>
    </dgm:pt>
    <dgm:pt modelId="{0B0D3124-7237-4082-98D6-98FD57747083}" cxnId="{0E3270BA-88A6-4752-A0A8-85D7F0E2E918}" type="parTrans">
      <dgm:prSet/>
      <dgm:spPr/>
      <dgm:t>
        <a:bodyPr/>
        <a:lstStyle/>
        <a:p>
          <a:endParaRPr lang="zh-CN" altLang="en-US"/>
        </a:p>
      </dgm:t>
    </dgm:pt>
    <dgm:pt modelId="{108FE992-1D30-4771-AA85-0A5757D11DC1}">
      <dgm:prSet phldrT="[文本]" custT="1"/>
      <dgm:spPr/>
      <dgm:t>
        <a:bodyPr/>
        <a:lstStyle/>
        <a:p>
          <a:r>
            <a:rPr lang="zh-CN" altLang="en-US" sz="1800" b="1">
              <a:effectLst>
                <a:outerShdw blurRad="38100" dist="38100" dir="2700000" algn="tl">
                  <a:srgbClr val="000000">
                    <a:alpha val="43137"/>
                  </a:srgbClr>
                </a:outerShdw>
              </a:effectLst>
            </a:rPr>
            <a:t>助理级</a:t>
          </a:r>
          <a:endParaRPr lang="zh-CN" altLang="en-US" sz="1800" dirty="0"/>
        </a:p>
      </dgm:t>
    </dgm:pt>
    <dgm:pt modelId="{31E802DB-AD3C-4B8A-9BBF-7A4F527C1F68}" cxnId="{61A7B09D-F7E0-48A1-8F57-162329C74745}" type="sibTrans">
      <dgm:prSet/>
      <dgm:spPr/>
      <dgm:t>
        <a:bodyPr/>
        <a:lstStyle/>
        <a:p>
          <a:endParaRPr lang="zh-CN" altLang="en-US"/>
        </a:p>
      </dgm:t>
    </dgm:pt>
    <dgm:pt modelId="{543E907D-FFEE-44B6-84F2-0E27C54FCF62}" cxnId="{61A7B09D-F7E0-48A1-8F57-162329C74745}" type="parTrans">
      <dgm:prSet/>
      <dgm:spPr/>
      <dgm:t>
        <a:bodyPr/>
        <a:lstStyle/>
        <a:p>
          <a:endParaRPr lang="zh-CN" altLang="en-US"/>
        </a:p>
      </dgm:t>
    </dgm:pt>
    <dgm:pt modelId="{FF053B4C-5D18-4AA9-95AD-8571D0DC904A}">
      <dgm:prSet phldrT="[文本]"/>
      <dgm:spPr/>
      <dgm:t>
        <a:bodyPr/>
        <a:lstStyle/>
        <a:p>
          <a:r>
            <a:rPr lang="zh-CN" altLang="en-US" b="1" dirty="0"/>
            <a:t>二级教师</a:t>
          </a:r>
        </a:p>
      </dgm:t>
    </dgm:pt>
    <dgm:pt modelId="{AFCF02DB-BB56-4C59-A121-0C0EA7175BB6}" cxnId="{5A6BDDCC-CCBA-441F-897C-D57DAFD62CBF}" type="sibTrans">
      <dgm:prSet/>
      <dgm:spPr/>
      <dgm:t>
        <a:bodyPr/>
        <a:lstStyle/>
        <a:p>
          <a:endParaRPr lang="zh-CN" altLang="en-US"/>
        </a:p>
      </dgm:t>
    </dgm:pt>
    <dgm:pt modelId="{1B21A292-4AA1-40AF-8AE0-7F03413B3AEC}" cxnId="{5A6BDDCC-CCBA-441F-897C-D57DAFD62CBF}" type="parTrans">
      <dgm:prSet/>
      <dgm:spPr/>
      <dgm:t>
        <a:bodyPr/>
        <a:lstStyle/>
        <a:p>
          <a:endParaRPr lang="zh-CN" altLang="en-US"/>
        </a:p>
      </dgm:t>
    </dgm:pt>
    <dgm:pt modelId="{9F830642-4B3C-4726-BDD5-AF9B863CB87C}">
      <dgm:prSet phldrT="[文本]" custT="1"/>
      <dgm:spPr/>
      <dgm:t>
        <a:bodyPr/>
        <a:lstStyle/>
        <a:p>
          <a:r>
            <a:rPr lang="zh-CN" altLang="en-US" sz="1800" b="1">
              <a:effectLst>
                <a:outerShdw blurRad="38100" dist="38100" dir="2700000" algn="tl">
                  <a:srgbClr val="000000">
                    <a:alpha val="43137"/>
                  </a:srgbClr>
                </a:outerShdw>
              </a:effectLst>
            </a:rPr>
            <a:t>中级</a:t>
          </a:r>
          <a:endParaRPr lang="zh-CN" altLang="en-US" sz="1800" dirty="0"/>
        </a:p>
      </dgm:t>
    </dgm:pt>
    <dgm:pt modelId="{3190D3F9-8506-4B9E-A838-151D75B599F0}" cxnId="{F14F72C7-54A8-44DE-B539-5421731A6A2C}" type="sibTrans">
      <dgm:prSet/>
      <dgm:spPr/>
      <dgm:t>
        <a:bodyPr/>
        <a:lstStyle/>
        <a:p>
          <a:endParaRPr lang="zh-CN" altLang="en-US"/>
        </a:p>
      </dgm:t>
    </dgm:pt>
    <dgm:pt modelId="{1B6C6B77-7A50-4A59-AA20-F398F9FAB6C4}" cxnId="{F14F72C7-54A8-44DE-B539-5421731A6A2C}" type="parTrans">
      <dgm:prSet/>
      <dgm:spPr/>
      <dgm:t>
        <a:bodyPr/>
        <a:lstStyle/>
        <a:p>
          <a:endParaRPr lang="zh-CN" altLang="en-US"/>
        </a:p>
      </dgm:t>
    </dgm:pt>
    <dgm:pt modelId="{A2AA71F5-4484-457E-B1A4-A3CA49B1E68F}">
      <dgm:prSet phldrT="[文本]"/>
      <dgm:spPr/>
      <dgm:t>
        <a:bodyPr/>
        <a:lstStyle/>
        <a:p>
          <a:r>
            <a:rPr lang="zh-CN" altLang="en-US" b="1" dirty="0"/>
            <a:t>一级教师</a:t>
          </a:r>
        </a:p>
      </dgm:t>
    </dgm:pt>
    <dgm:pt modelId="{635F3ECB-5343-4CCB-8EF0-8D6A6FC4C919}" cxnId="{244CD5E9-A663-47E4-87C9-7D8C11E7713F}" type="sibTrans">
      <dgm:prSet/>
      <dgm:spPr/>
      <dgm:t>
        <a:bodyPr/>
        <a:lstStyle/>
        <a:p>
          <a:endParaRPr lang="zh-CN" altLang="en-US"/>
        </a:p>
      </dgm:t>
    </dgm:pt>
    <dgm:pt modelId="{040444E3-2567-47B6-A736-D59F93C626AD}" cxnId="{244CD5E9-A663-47E4-87C9-7D8C11E7713F}" type="parTrans">
      <dgm:prSet/>
      <dgm:spPr/>
      <dgm:t>
        <a:bodyPr/>
        <a:lstStyle/>
        <a:p>
          <a:endParaRPr lang="zh-CN" altLang="en-US"/>
        </a:p>
      </dgm:t>
    </dgm:pt>
    <dgm:pt modelId="{7EC43BEC-1F4A-48FC-AD70-AB2B75ABC297}">
      <dgm:prSet phldrT="[文本]" custT="1"/>
      <dgm:spPr/>
      <dgm:t>
        <a:bodyPr/>
        <a:lstStyle/>
        <a:p>
          <a:r>
            <a:rPr lang="zh-CN" altLang="en-US" sz="1800" b="1">
              <a:effectLst>
                <a:outerShdw blurRad="38100" dist="38100" dir="2700000" algn="tl">
                  <a:srgbClr val="000000">
                    <a:alpha val="43137"/>
                  </a:srgbClr>
                </a:outerShdw>
              </a:effectLst>
            </a:rPr>
            <a:t>副高级</a:t>
          </a:r>
          <a:endParaRPr lang="zh-CN" altLang="en-US" sz="1800" dirty="0"/>
        </a:p>
      </dgm:t>
    </dgm:pt>
    <dgm:pt modelId="{47BD25F0-97B2-4DC4-97F2-9BFB471023AF}" cxnId="{FABAD9A3-9CB8-402B-B2FE-55AC86423C7A}" type="sibTrans">
      <dgm:prSet/>
      <dgm:spPr/>
      <dgm:t>
        <a:bodyPr/>
        <a:lstStyle/>
        <a:p>
          <a:endParaRPr lang="zh-CN" altLang="en-US"/>
        </a:p>
      </dgm:t>
    </dgm:pt>
    <dgm:pt modelId="{B4BFB563-A2BB-4C30-86E7-E330E15785F5}" cxnId="{FABAD9A3-9CB8-402B-B2FE-55AC86423C7A}" type="parTrans">
      <dgm:prSet/>
      <dgm:spPr/>
      <dgm:t>
        <a:bodyPr/>
        <a:lstStyle/>
        <a:p>
          <a:endParaRPr lang="zh-CN" altLang="en-US"/>
        </a:p>
      </dgm:t>
    </dgm:pt>
    <dgm:pt modelId="{66F25CB2-CD47-4F10-869A-481C39ABC028}">
      <dgm:prSet phldrT="[文本]" custT="1"/>
      <dgm:spPr/>
      <dgm:t>
        <a:bodyPr/>
        <a:lstStyle/>
        <a:p>
          <a:r>
            <a:rPr lang="zh-CN" altLang="en-US" sz="1800" b="1">
              <a:effectLst>
                <a:outerShdw blurRad="38100" dist="38100" dir="2700000" algn="tl">
                  <a:srgbClr val="000000">
                    <a:alpha val="43137"/>
                  </a:srgbClr>
                </a:outerShdw>
              </a:effectLst>
            </a:rPr>
            <a:t>正高级</a:t>
          </a:r>
          <a:endParaRPr lang="zh-CN" altLang="en-US" sz="1800" dirty="0"/>
        </a:p>
      </dgm:t>
    </dgm:pt>
    <dgm:pt modelId="{E7CB3081-A9D7-47EA-9371-F574E6AFDCFB}" cxnId="{868DEFFD-1E41-457E-B1C0-CD774A5CC688}" type="sibTrans">
      <dgm:prSet/>
      <dgm:spPr/>
      <dgm:t>
        <a:bodyPr/>
        <a:lstStyle/>
        <a:p>
          <a:endParaRPr lang="zh-CN" altLang="en-US"/>
        </a:p>
      </dgm:t>
    </dgm:pt>
    <dgm:pt modelId="{607F4C47-B2BE-4B2F-BB17-80D0EAE1F6CB}" cxnId="{868DEFFD-1E41-457E-B1C0-CD774A5CC688}" type="parTrans">
      <dgm:prSet/>
      <dgm:spPr/>
      <dgm:t>
        <a:bodyPr/>
        <a:lstStyle/>
        <a:p>
          <a:endParaRPr lang="zh-CN" altLang="en-US"/>
        </a:p>
      </dgm:t>
    </dgm:pt>
    <dgm:pt modelId="{E5BE0909-26D3-4E95-BAE2-F879779DC2D2}">
      <dgm:prSet phldrT="[文本]"/>
      <dgm:spPr/>
      <dgm:t>
        <a:bodyPr/>
        <a:lstStyle/>
        <a:p>
          <a:r>
            <a:rPr lang="zh-CN" altLang="en-US" b="1" dirty="0">
              <a:effectLst/>
            </a:rPr>
            <a:t>正高级教师</a:t>
          </a:r>
          <a:endParaRPr lang="zh-CN" altLang="en-US" dirty="0">
            <a:effectLst/>
          </a:endParaRPr>
        </a:p>
      </dgm:t>
    </dgm:pt>
    <dgm:pt modelId="{1BFB67EA-1242-4F49-A4C0-C48D255EA82B}" cxnId="{60D4C40E-7376-42D9-8267-AC09C1D86715}" type="sibTrans">
      <dgm:prSet/>
      <dgm:spPr/>
      <dgm:t>
        <a:bodyPr/>
        <a:lstStyle/>
        <a:p>
          <a:endParaRPr lang="zh-CN" altLang="en-US"/>
        </a:p>
      </dgm:t>
    </dgm:pt>
    <dgm:pt modelId="{9F922FBD-B1FA-4AA8-B799-3F39D5F4CD98}" cxnId="{60D4C40E-7376-42D9-8267-AC09C1D86715}" type="parTrans">
      <dgm:prSet/>
      <dgm:spPr/>
      <dgm:t>
        <a:bodyPr/>
        <a:lstStyle/>
        <a:p>
          <a:endParaRPr lang="zh-CN" altLang="en-US"/>
        </a:p>
      </dgm:t>
    </dgm:pt>
    <dgm:pt modelId="{8F3E1135-66E6-4B27-80C3-258A29575472}" type="pres">
      <dgm:prSet presAssocID="{D88993E0-B7DA-4CAA-BF30-2E2C32F8C5E9}" presName="Name0" presStyleCnt="0">
        <dgm:presLayoutVars>
          <dgm:dir/>
          <dgm:animLvl val="lvl"/>
          <dgm:resizeHandles val="exact"/>
        </dgm:presLayoutVars>
      </dgm:prSet>
      <dgm:spPr/>
    </dgm:pt>
    <dgm:pt modelId="{55BDC5B1-7593-4B62-949A-E768BA903A93}" type="pres">
      <dgm:prSet presAssocID="{66F25CB2-CD47-4F10-869A-481C39ABC028}" presName="boxAndChildren" presStyleCnt="0"/>
      <dgm:spPr/>
    </dgm:pt>
    <dgm:pt modelId="{4C5C8B4C-52A5-4ABD-8CB3-62CD3D532788}" type="pres">
      <dgm:prSet presAssocID="{66F25CB2-CD47-4F10-869A-481C39ABC028}" presName="parentTextBox" presStyleLbl="node1" presStyleIdx="0" presStyleCnt="5"/>
      <dgm:spPr/>
    </dgm:pt>
    <dgm:pt modelId="{25B19774-6BC6-4D85-B807-9808C7326D1C}" type="pres">
      <dgm:prSet presAssocID="{66F25CB2-CD47-4F10-869A-481C39ABC028}" presName="entireBox" presStyleLbl="node1" presStyleIdx="0" presStyleCnt="5"/>
      <dgm:spPr/>
    </dgm:pt>
    <dgm:pt modelId="{D32FA824-93C8-4BA9-AD78-F759F2528FA2}" type="pres">
      <dgm:prSet presAssocID="{66F25CB2-CD47-4F10-869A-481C39ABC028}" presName="descendantBox" presStyleCnt="0"/>
      <dgm:spPr/>
    </dgm:pt>
    <dgm:pt modelId="{DEF1CA6E-5393-4E90-9008-725F77BCED0B}" type="pres">
      <dgm:prSet presAssocID="{E5BE0909-26D3-4E95-BAE2-F879779DC2D2}" presName="childTextBox" presStyleLbl="fgAccFollowNode1" presStyleIdx="0" presStyleCnt="5">
        <dgm:presLayoutVars>
          <dgm:bulletEnabled val="1"/>
        </dgm:presLayoutVars>
      </dgm:prSet>
      <dgm:spPr/>
    </dgm:pt>
    <dgm:pt modelId="{CA74E730-92ED-4FBD-8482-2ADBDF921210}" type="pres">
      <dgm:prSet presAssocID="{47BD25F0-97B2-4DC4-97F2-9BFB471023AF}" presName="sp" presStyleCnt="0"/>
      <dgm:spPr/>
    </dgm:pt>
    <dgm:pt modelId="{A5EBB190-64EA-40EE-B9BA-570F26A85D03}" type="pres">
      <dgm:prSet presAssocID="{7EC43BEC-1F4A-48FC-AD70-AB2B75ABC297}" presName="arrowAndChildren" presStyleCnt="0"/>
      <dgm:spPr/>
    </dgm:pt>
    <dgm:pt modelId="{C9EAB5FA-2846-49B9-B128-17266EA81373}" type="pres">
      <dgm:prSet presAssocID="{7EC43BEC-1F4A-48FC-AD70-AB2B75ABC297}" presName="parentTextArrow" presStyleLbl="node1" presStyleIdx="0" presStyleCnt="5"/>
      <dgm:spPr/>
    </dgm:pt>
    <dgm:pt modelId="{41A8C9C8-23EC-4CC9-996A-FF937D296C2B}" type="pres">
      <dgm:prSet presAssocID="{7EC43BEC-1F4A-48FC-AD70-AB2B75ABC297}" presName="arrow" presStyleLbl="node1" presStyleIdx="1" presStyleCnt="5"/>
      <dgm:spPr/>
    </dgm:pt>
    <dgm:pt modelId="{3567BCC8-6696-40D0-A942-919E1B937B88}" type="pres">
      <dgm:prSet presAssocID="{7EC43BEC-1F4A-48FC-AD70-AB2B75ABC297}" presName="descendantArrow" presStyleCnt="0"/>
      <dgm:spPr/>
    </dgm:pt>
    <dgm:pt modelId="{B5181E59-A9E9-4300-905E-522B6FAD7C82}" type="pres">
      <dgm:prSet presAssocID="{5C4484DD-6DEF-462B-96C0-06E39CEE386C}" presName="childTextArrow" presStyleLbl="fgAccFollowNode1" presStyleIdx="1" presStyleCnt="5">
        <dgm:presLayoutVars>
          <dgm:bulletEnabled val="1"/>
        </dgm:presLayoutVars>
      </dgm:prSet>
      <dgm:spPr/>
    </dgm:pt>
    <dgm:pt modelId="{E11DC3F3-38FD-4C84-9FEB-EE673558B7D8}" type="pres">
      <dgm:prSet presAssocID="{3190D3F9-8506-4B9E-A838-151D75B599F0}" presName="sp" presStyleCnt="0"/>
      <dgm:spPr/>
    </dgm:pt>
    <dgm:pt modelId="{2BF49C08-ED21-4A2F-8A58-EBBE95B83CDB}" type="pres">
      <dgm:prSet presAssocID="{9F830642-4B3C-4726-BDD5-AF9B863CB87C}" presName="arrowAndChildren" presStyleCnt="0"/>
      <dgm:spPr/>
    </dgm:pt>
    <dgm:pt modelId="{E5D9220C-8FD4-421C-AE00-C521429E93A6}" type="pres">
      <dgm:prSet presAssocID="{9F830642-4B3C-4726-BDD5-AF9B863CB87C}" presName="parentTextArrow" presStyleLbl="node1" presStyleIdx="1" presStyleCnt="5"/>
      <dgm:spPr/>
    </dgm:pt>
    <dgm:pt modelId="{6A5DAB37-A3FF-44D8-9B47-4B97C5B0430C}" type="pres">
      <dgm:prSet presAssocID="{9F830642-4B3C-4726-BDD5-AF9B863CB87C}" presName="arrow" presStyleLbl="node1" presStyleIdx="2" presStyleCnt="5"/>
      <dgm:spPr/>
    </dgm:pt>
    <dgm:pt modelId="{24AF50D0-D5BD-48D3-B39B-DFC78F9D219A}" type="pres">
      <dgm:prSet presAssocID="{9F830642-4B3C-4726-BDD5-AF9B863CB87C}" presName="descendantArrow" presStyleCnt="0"/>
      <dgm:spPr/>
    </dgm:pt>
    <dgm:pt modelId="{2430F2AA-AD32-468C-9C8C-F44D373CEDF9}" type="pres">
      <dgm:prSet presAssocID="{A2AA71F5-4484-457E-B1A4-A3CA49B1E68F}" presName="childTextArrow" presStyleLbl="fgAccFollowNode1" presStyleIdx="2" presStyleCnt="5">
        <dgm:presLayoutVars>
          <dgm:bulletEnabled val="1"/>
        </dgm:presLayoutVars>
      </dgm:prSet>
      <dgm:spPr/>
    </dgm:pt>
    <dgm:pt modelId="{F9611D1E-5D11-40B9-8CCF-006F8E87B83F}" type="pres">
      <dgm:prSet presAssocID="{31E802DB-AD3C-4B8A-9BBF-7A4F527C1F68}" presName="sp" presStyleCnt="0"/>
      <dgm:spPr/>
    </dgm:pt>
    <dgm:pt modelId="{886A8E37-9F39-4205-AF29-BABC07731D4A}" type="pres">
      <dgm:prSet presAssocID="{108FE992-1D30-4771-AA85-0A5757D11DC1}" presName="arrowAndChildren" presStyleCnt="0"/>
      <dgm:spPr/>
    </dgm:pt>
    <dgm:pt modelId="{184F69DD-0886-4AA5-9310-D5FFE1D5F683}" type="pres">
      <dgm:prSet presAssocID="{108FE992-1D30-4771-AA85-0A5757D11DC1}" presName="parentTextArrow" presStyleLbl="node1" presStyleIdx="2" presStyleCnt="5"/>
      <dgm:spPr/>
    </dgm:pt>
    <dgm:pt modelId="{275AE212-7735-48F4-AC9E-67EC047653B4}" type="pres">
      <dgm:prSet presAssocID="{108FE992-1D30-4771-AA85-0A5757D11DC1}" presName="arrow" presStyleLbl="node1" presStyleIdx="3" presStyleCnt="5"/>
      <dgm:spPr/>
    </dgm:pt>
    <dgm:pt modelId="{6E397169-0D42-461B-8259-DCB3CBF404DA}" type="pres">
      <dgm:prSet presAssocID="{108FE992-1D30-4771-AA85-0A5757D11DC1}" presName="descendantArrow" presStyleCnt="0"/>
      <dgm:spPr/>
    </dgm:pt>
    <dgm:pt modelId="{4D5EC840-0BD1-4D0C-8C4E-0C9A323E95FE}" type="pres">
      <dgm:prSet presAssocID="{FF053B4C-5D18-4AA9-95AD-8571D0DC904A}" presName="childTextArrow" presStyleLbl="fgAccFollowNode1" presStyleIdx="3" presStyleCnt="5">
        <dgm:presLayoutVars>
          <dgm:bulletEnabled val="1"/>
        </dgm:presLayoutVars>
      </dgm:prSet>
      <dgm:spPr/>
    </dgm:pt>
    <dgm:pt modelId="{CF3C52D9-661B-40F5-A38A-E94035F1CFDC}" type="pres">
      <dgm:prSet presAssocID="{DF26750B-C79A-4D0A-B12C-F17E1393109D}" presName="sp" presStyleCnt="0"/>
      <dgm:spPr/>
    </dgm:pt>
    <dgm:pt modelId="{05746AC2-A816-41F5-830B-B9E308B35444}" type="pres">
      <dgm:prSet presAssocID="{1C6D655F-389A-4136-8BA0-E6E4A1A3FE75}" presName="arrowAndChildren" presStyleCnt="0"/>
      <dgm:spPr/>
    </dgm:pt>
    <dgm:pt modelId="{F416BC78-61F7-42DE-B2B1-D66B5BFF5FAF}" type="pres">
      <dgm:prSet presAssocID="{1C6D655F-389A-4136-8BA0-E6E4A1A3FE75}" presName="parentTextArrow" presStyleLbl="node1" presStyleIdx="3" presStyleCnt="5"/>
      <dgm:spPr/>
    </dgm:pt>
    <dgm:pt modelId="{40187715-6718-4F14-9D7C-DED8898D9C76}" type="pres">
      <dgm:prSet presAssocID="{1C6D655F-389A-4136-8BA0-E6E4A1A3FE75}" presName="arrow" presStyleLbl="node1" presStyleIdx="4" presStyleCnt="5"/>
      <dgm:spPr/>
    </dgm:pt>
    <dgm:pt modelId="{96F734F2-DF99-436C-831D-7A7893842A02}" type="pres">
      <dgm:prSet presAssocID="{1C6D655F-389A-4136-8BA0-E6E4A1A3FE75}" presName="descendantArrow" presStyleCnt="0"/>
      <dgm:spPr/>
    </dgm:pt>
    <dgm:pt modelId="{66263F51-3518-4931-9C93-4A67CF0DF8AA}" type="pres">
      <dgm:prSet presAssocID="{1F702E9C-30EB-4A91-A863-00BD95244488}" presName="childTextArrow" presStyleLbl="fgAccFollowNode1" presStyleIdx="4" presStyleCnt="5">
        <dgm:presLayoutVars>
          <dgm:bulletEnabled val="1"/>
        </dgm:presLayoutVars>
      </dgm:prSet>
      <dgm:spPr/>
    </dgm:pt>
  </dgm:ptLst>
  <dgm:cxnLst>
    <dgm:cxn modelId="{D30FF701-69B1-4532-B937-F57EC619A5B7}" type="presOf" srcId="{1C6D655F-389A-4136-8BA0-E6E4A1A3FE75}" destId="{40187715-6718-4F14-9D7C-DED8898D9C76}" srcOrd="1" destOrd="0" presId="urn:microsoft.com/office/officeart/2005/8/layout/process4"/>
    <dgm:cxn modelId="{7DDB7805-2431-4073-9180-D0112C6CDE11}" type="presOf" srcId="{66F25CB2-CD47-4F10-869A-481C39ABC028}" destId="{4C5C8B4C-52A5-4ABD-8CB3-62CD3D532788}" srcOrd="0" destOrd="0" presId="urn:microsoft.com/office/officeart/2005/8/layout/process4"/>
    <dgm:cxn modelId="{A01DF806-28EE-498E-A629-07EE9DB572C5}" type="presOf" srcId="{7EC43BEC-1F4A-48FC-AD70-AB2B75ABC297}" destId="{41A8C9C8-23EC-4CC9-996A-FF937D296C2B}" srcOrd="1" destOrd="0" presId="urn:microsoft.com/office/officeart/2005/8/layout/process4"/>
    <dgm:cxn modelId="{9D9E230D-EFD5-424D-BCDB-DD57428C0EA7}" type="presOf" srcId="{9F830642-4B3C-4726-BDD5-AF9B863CB87C}" destId="{E5D9220C-8FD4-421C-AE00-C521429E93A6}" srcOrd="0" destOrd="0" presId="urn:microsoft.com/office/officeart/2005/8/layout/process4"/>
    <dgm:cxn modelId="{60D4C40E-7376-42D9-8267-AC09C1D86715}" srcId="{66F25CB2-CD47-4F10-869A-481C39ABC028}" destId="{E5BE0909-26D3-4E95-BAE2-F879779DC2D2}" srcOrd="0" destOrd="0" parTransId="{9F922FBD-B1FA-4AA8-B799-3F39D5F4CD98}" sibTransId="{1BFB67EA-1242-4F49-A4C0-C48D255EA82B}"/>
    <dgm:cxn modelId="{54A4F111-1986-49F8-AA4B-5465282D4F83}" type="presOf" srcId="{A2AA71F5-4484-457E-B1A4-A3CA49B1E68F}" destId="{2430F2AA-AD32-468C-9C8C-F44D373CEDF9}" srcOrd="0" destOrd="0" presId="urn:microsoft.com/office/officeart/2005/8/layout/process4"/>
    <dgm:cxn modelId="{538B7614-0B28-4BC3-BB36-0B1F1D107E7C}" type="presOf" srcId="{FF053B4C-5D18-4AA9-95AD-8571D0DC904A}" destId="{4D5EC840-0BD1-4D0C-8C4E-0C9A323E95FE}" srcOrd="0" destOrd="0" presId="urn:microsoft.com/office/officeart/2005/8/layout/process4"/>
    <dgm:cxn modelId="{8D5ADA5B-4DBA-4B99-B3BE-8D6A5EAD6FDA}" srcId="{1C6D655F-389A-4136-8BA0-E6E4A1A3FE75}" destId="{1F702E9C-30EB-4A91-A863-00BD95244488}" srcOrd="0" destOrd="0" parTransId="{5DA99AAE-7238-4B4B-9412-85040FBBC924}" sibTransId="{2B13437E-C29C-4CBC-88B5-3FF8942CFD6E}"/>
    <dgm:cxn modelId="{FE854B41-8698-4108-80FF-80F09DB64C35}" type="presOf" srcId="{108FE992-1D30-4771-AA85-0A5757D11DC1}" destId="{275AE212-7735-48F4-AC9E-67EC047653B4}" srcOrd="1" destOrd="0" presId="urn:microsoft.com/office/officeart/2005/8/layout/process4"/>
    <dgm:cxn modelId="{7E1A894E-AF2E-481B-8020-8F5B03E57CCF}" type="presOf" srcId="{66F25CB2-CD47-4F10-869A-481C39ABC028}" destId="{25B19774-6BC6-4D85-B807-9808C7326D1C}" srcOrd="1" destOrd="0" presId="urn:microsoft.com/office/officeart/2005/8/layout/process4"/>
    <dgm:cxn modelId="{52525653-B9B1-4AA7-9DB6-22F82197D823}" type="presOf" srcId="{1F702E9C-30EB-4A91-A863-00BD95244488}" destId="{66263F51-3518-4931-9C93-4A67CF0DF8AA}" srcOrd="0" destOrd="0" presId="urn:microsoft.com/office/officeart/2005/8/layout/process4"/>
    <dgm:cxn modelId="{426AD789-E130-4A48-B9DE-B3BDE5F1C03E}" type="presOf" srcId="{7EC43BEC-1F4A-48FC-AD70-AB2B75ABC297}" destId="{C9EAB5FA-2846-49B9-B128-17266EA81373}" srcOrd="0" destOrd="0" presId="urn:microsoft.com/office/officeart/2005/8/layout/process4"/>
    <dgm:cxn modelId="{5376A39B-4F3D-4EC1-AAD4-7F5BFB6C8624}" type="presOf" srcId="{108FE992-1D30-4771-AA85-0A5757D11DC1}" destId="{184F69DD-0886-4AA5-9310-D5FFE1D5F683}" srcOrd="0" destOrd="0" presId="urn:microsoft.com/office/officeart/2005/8/layout/process4"/>
    <dgm:cxn modelId="{61A7B09D-F7E0-48A1-8F57-162329C74745}" srcId="{D88993E0-B7DA-4CAA-BF30-2E2C32F8C5E9}" destId="{108FE992-1D30-4771-AA85-0A5757D11DC1}" srcOrd="1" destOrd="0" parTransId="{543E907D-FFEE-44B6-84F2-0E27C54FCF62}" sibTransId="{31E802DB-AD3C-4B8A-9BBF-7A4F527C1F68}"/>
    <dgm:cxn modelId="{FABAD9A3-9CB8-402B-B2FE-55AC86423C7A}" srcId="{D88993E0-B7DA-4CAA-BF30-2E2C32F8C5E9}" destId="{7EC43BEC-1F4A-48FC-AD70-AB2B75ABC297}" srcOrd="3" destOrd="0" parTransId="{B4BFB563-A2BB-4C30-86E7-E330E15785F5}" sibTransId="{47BD25F0-97B2-4DC4-97F2-9BFB471023AF}"/>
    <dgm:cxn modelId="{A635B1B0-3E21-4642-95BA-45DCEA5FA036}" type="presOf" srcId="{5C4484DD-6DEF-462B-96C0-06E39CEE386C}" destId="{B5181E59-A9E9-4300-905E-522B6FAD7C82}" srcOrd="0" destOrd="0" presId="urn:microsoft.com/office/officeart/2005/8/layout/process4"/>
    <dgm:cxn modelId="{0E3270BA-88A6-4752-A0A8-85D7F0E2E918}" srcId="{7EC43BEC-1F4A-48FC-AD70-AB2B75ABC297}" destId="{5C4484DD-6DEF-462B-96C0-06E39CEE386C}" srcOrd="0" destOrd="0" parTransId="{0B0D3124-7237-4082-98D6-98FD57747083}" sibTransId="{46956FC8-D92A-4420-9D3A-F8528AF8C9FE}"/>
    <dgm:cxn modelId="{F14F72C7-54A8-44DE-B539-5421731A6A2C}" srcId="{D88993E0-B7DA-4CAA-BF30-2E2C32F8C5E9}" destId="{9F830642-4B3C-4726-BDD5-AF9B863CB87C}" srcOrd="2" destOrd="0" parTransId="{1B6C6B77-7A50-4A59-AA20-F398F9FAB6C4}" sibTransId="{3190D3F9-8506-4B9E-A838-151D75B599F0}"/>
    <dgm:cxn modelId="{AFB423C9-E54F-47DD-B79D-91EB763AFCD2}" type="presOf" srcId="{D88993E0-B7DA-4CAA-BF30-2E2C32F8C5E9}" destId="{8F3E1135-66E6-4B27-80C3-258A29575472}" srcOrd="0" destOrd="0" presId="urn:microsoft.com/office/officeart/2005/8/layout/process4"/>
    <dgm:cxn modelId="{5A6BDDCC-CCBA-441F-897C-D57DAFD62CBF}" srcId="{108FE992-1D30-4771-AA85-0A5757D11DC1}" destId="{FF053B4C-5D18-4AA9-95AD-8571D0DC904A}" srcOrd="0" destOrd="0" parTransId="{1B21A292-4AA1-40AF-8AE0-7F03413B3AEC}" sibTransId="{AFCF02DB-BB56-4C59-A121-0C0EA7175BB6}"/>
    <dgm:cxn modelId="{7F5364D6-F290-45AD-98DE-5A05DEBCABD0}" srcId="{D88993E0-B7DA-4CAA-BF30-2E2C32F8C5E9}" destId="{1C6D655F-389A-4136-8BA0-E6E4A1A3FE75}" srcOrd="0" destOrd="0" parTransId="{EB8702C5-0875-4E40-9387-A4DFD348E331}" sibTransId="{DF26750B-C79A-4D0A-B12C-F17E1393109D}"/>
    <dgm:cxn modelId="{0BFBB7DB-EC6C-4FDA-B150-BE7B6FAD6173}" type="presOf" srcId="{9F830642-4B3C-4726-BDD5-AF9B863CB87C}" destId="{6A5DAB37-A3FF-44D8-9B47-4B97C5B0430C}" srcOrd="1" destOrd="0" presId="urn:microsoft.com/office/officeart/2005/8/layout/process4"/>
    <dgm:cxn modelId="{545AA0DC-BE8B-4CAF-B280-FFBEA7A1F16D}" type="presOf" srcId="{1C6D655F-389A-4136-8BA0-E6E4A1A3FE75}" destId="{F416BC78-61F7-42DE-B2B1-D66B5BFF5FAF}" srcOrd="0" destOrd="0" presId="urn:microsoft.com/office/officeart/2005/8/layout/process4"/>
    <dgm:cxn modelId="{244CD5E9-A663-47E4-87C9-7D8C11E7713F}" srcId="{9F830642-4B3C-4726-BDD5-AF9B863CB87C}" destId="{A2AA71F5-4484-457E-B1A4-A3CA49B1E68F}" srcOrd="0" destOrd="0" parTransId="{040444E3-2567-47B6-A736-D59F93C626AD}" sibTransId="{635F3ECB-5343-4CCB-8EF0-8D6A6FC4C919}"/>
    <dgm:cxn modelId="{868DEFFD-1E41-457E-B1C0-CD774A5CC688}" srcId="{D88993E0-B7DA-4CAA-BF30-2E2C32F8C5E9}" destId="{66F25CB2-CD47-4F10-869A-481C39ABC028}" srcOrd="4" destOrd="0" parTransId="{607F4C47-B2BE-4B2F-BB17-80D0EAE1F6CB}" sibTransId="{E7CB3081-A9D7-47EA-9371-F574E6AFDCFB}"/>
    <dgm:cxn modelId="{5A4A0CFE-B0EF-4446-9CBE-D1718840E603}" type="presOf" srcId="{E5BE0909-26D3-4E95-BAE2-F879779DC2D2}" destId="{DEF1CA6E-5393-4E90-9008-725F77BCED0B}" srcOrd="0" destOrd="0" presId="urn:microsoft.com/office/officeart/2005/8/layout/process4"/>
    <dgm:cxn modelId="{A6523A48-A2C2-4E22-99EE-05D9C1FEA296}" type="presParOf" srcId="{8F3E1135-66E6-4B27-80C3-258A29575472}" destId="{55BDC5B1-7593-4B62-949A-E768BA903A93}" srcOrd="0" destOrd="0" presId="urn:microsoft.com/office/officeart/2005/8/layout/process4"/>
    <dgm:cxn modelId="{46A3B6A0-9E84-4901-8F80-F2CFDEBAEE6B}" type="presParOf" srcId="{55BDC5B1-7593-4B62-949A-E768BA903A93}" destId="{4C5C8B4C-52A5-4ABD-8CB3-62CD3D532788}" srcOrd="0" destOrd="0" presId="urn:microsoft.com/office/officeart/2005/8/layout/process4"/>
    <dgm:cxn modelId="{3A3CFB79-4866-449B-AA7B-A7954DE3DDF0}" type="presParOf" srcId="{55BDC5B1-7593-4B62-949A-E768BA903A93}" destId="{25B19774-6BC6-4D85-B807-9808C7326D1C}" srcOrd="1" destOrd="0" presId="urn:microsoft.com/office/officeart/2005/8/layout/process4"/>
    <dgm:cxn modelId="{80EA727E-C945-405D-8375-B679DB766303}" type="presParOf" srcId="{55BDC5B1-7593-4B62-949A-E768BA903A93}" destId="{D32FA824-93C8-4BA9-AD78-F759F2528FA2}" srcOrd="2" destOrd="0" presId="urn:microsoft.com/office/officeart/2005/8/layout/process4"/>
    <dgm:cxn modelId="{22153543-46DD-44C3-BEF3-0ACE8EDA657A}" type="presParOf" srcId="{D32FA824-93C8-4BA9-AD78-F759F2528FA2}" destId="{DEF1CA6E-5393-4E90-9008-725F77BCED0B}" srcOrd="0" destOrd="0" presId="urn:microsoft.com/office/officeart/2005/8/layout/process4"/>
    <dgm:cxn modelId="{C5471F84-8229-49AC-A535-15F28DB06ABA}" type="presParOf" srcId="{8F3E1135-66E6-4B27-80C3-258A29575472}" destId="{CA74E730-92ED-4FBD-8482-2ADBDF921210}" srcOrd="1" destOrd="0" presId="urn:microsoft.com/office/officeart/2005/8/layout/process4"/>
    <dgm:cxn modelId="{B774E5A9-70C2-4CD7-AF1A-13FE1758C8E7}" type="presParOf" srcId="{8F3E1135-66E6-4B27-80C3-258A29575472}" destId="{A5EBB190-64EA-40EE-B9BA-570F26A85D03}" srcOrd="2" destOrd="0" presId="urn:microsoft.com/office/officeart/2005/8/layout/process4"/>
    <dgm:cxn modelId="{555DDBF5-B602-497F-875C-F9076A334DC2}" type="presParOf" srcId="{A5EBB190-64EA-40EE-B9BA-570F26A85D03}" destId="{C9EAB5FA-2846-49B9-B128-17266EA81373}" srcOrd="0" destOrd="0" presId="urn:microsoft.com/office/officeart/2005/8/layout/process4"/>
    <dgm:cxn modelId="{A1CA5203-3422-467B-84E5-1409F1FD04FE}" type="presParOf" srcId="{A5EBB190-64EA-40EE-B9BA-570F26A85D03}" destId="{41A8C9C8-23EC-4CC9-996A-FF937D296C2B}" srcOrd="1" destOrd="0" presId="urn:microsoft.com/office/officeart/2005/8/layout/process4"/>
    <dgm:cxn modelId="{B565C73F-78EB-49C6-AAAF-D878789A6559}" type="presParOf" srcId="{A5EBB190-64EA-40EE-B9BA-570F26A85D03}" destId="{3567BCC8-6696-40D0-A942-919E1B937B88}" srcOrd="2" destOrd="0" presId="urn:microsoft.com/office/officeart/2005/8/layout/process4"/>
    <dgm:cxn modelId="{F470145C-A8A1-416B-94DE-9CCE8F3134FF}" type="presParOf" srcId="{3567BCC8-6696-40D0-A942-919E1B937B88}" destId="{B5181E59-A9E9-4300-905E-522B6FAD7C82}" srcOrd="0" destOrd="0" presId="urn:microsoft.com/office/officeart/2005/8/layout/process4"/>
    <dgm:cxn modelId="{F5A45557-099E-4DA2-B5C8-DBB155AD6582}" type="presParOf" srcId="{8F3E1135-66E6-4B27-80C3-258A29575472}" destId="{E11DC3F3-38FD-4C84-9FEB-EE673558B7D8}" srcOrd="3" destOrd="0" presId="urn:microsoft.com/office/officeart/2005/8/layout/process4"/>
    <dgm:cxn modelId="{37D7161F-D339-4E9E-94C2-E4EAA3BF5915}" type="presParOf" srcId="{8F3E1135-66E6-4B27-80C3-258A29575472}" destId="{2BF49C08-ED21-4A2F-8A58-EBBE95B83CDB}" srcOrd="4" destOrd="0" presId="urn:microsoft.com/office/officeart/2005/8/layout/process4"/>
    <dgm:cxn modelId="{1FEB8FE8-E319-4D45-BE56-212D215895E0}" type="presParOf" srcId="{2BF49C08-ED21-4A2F-8A58-EBBE95B83CDB}" destId="{E5D9220C-8FD4-421C-AE00-C521429E93A6}" srcOrd="0" destOrd="0" presId="urn:microsoft.com/office/officeart/2005/8/layout/process4"/>
    <dgm:cxn modelId="{3758A8CF-4C96-497B-B26F-FBB75A0A64FB}" type="presParOf" srcId="{2BF49C08-ED21-4A2F-8A58-EBBE95B83CDB}" destId="{6A5DAB37-A3FF-44D8-9B47-4B97C5B0430C}" srcOrd="1" destOrd="0" presId="urn:microsoft.com/office/officeart/2005/8/layout/process4"/>
    <dgm:cxn modelId="{CCE2E804-8A28-45B0-98C3-B4A80A9E0219}" type="presParOf" srcId="{2BF49C08-ED21-4A2F-8A58-EBBE95B83CDB}" destId="{24AF50D0-D5BD-48D3-B39B-DFC78F9D219A}" srcOrd="2" destOrd="0" presId="urn:microsoft.com/office/officeart/2005/8/layout/process4"/>
    <dgm:cxn modelId="{5ED1376A-2CCF-45CF-AC0C-195D64650992}" type="presParOf" srcId="{24AF50D0-D5BD-48D3-B39B-DFC78F9D219A}" destId="{2430F2AA-AD32-468C-9C8C-F44D373CEDF9}" srcOrd="0" destOrd="0" presId="urn:microsoft.com/office/officeart/2005/8/layout/process4"/>
    <dgm:cxn modelId="{18894C29-39CE-4A67-A84E-2A6640F28160}" type="presParOf" srcId="{8F3E1135-66E6-4B27-80C3-258A29575472}" destId="{F9611D1E-5D11-40B9-8CCF-006F8E87B83F}" srcOrd="5" destOrd="0" presId="urn:microsoft.com/office/officeart/2005/8/layout/process4"/>
    <dgm:cxn modelId="{259382FF-9245-42DF-83E0-AB6F57D97454}" type="presParOf" srcId="{8F3E1135-66E6-4B27-80C3-258A29575472}" destId="{886A8E37-9F39-4205-AF29-BABC07731D4A}" srcOrd="6" destOrd="0" presId="urn:microsoft.com/office/officeart/2005/8/layout/process4"/>
    <dgm:cxn modelId="{C94E15A8-F3AC-4263-84AC-DF8FD2D9D758}" type="presParOf" srcId="{886A8E37-9F39-4205-AF29-BABC07731D4A}" destId="{184F69DD-0886-4AA5-9310-D5FFE1D5F683}" srcOrd="0" destOrd="0" presId="urn:microsoft.com/office/officeart/2005/8/layout/process4"/>
    <dgm:cxn modelId="{C12C35D3-91B5-47B5-B2D2-D703DF75FD1E}" type="presParOf" srcId="{886A8E37-9F39-4205-AF29-BABC07731D4A}" destId="{275AE212-7735-48F4-AC9E-67EC047653B4}" srcOrd="1" destOrd="0" presId="urn:microsoft.com/office/officeart/2005/8/layout/process4"/>
    <dgm:cxn modelId="{BA1F8BC8-D9AF-4C0D-B500-852DA9103402}" type="presParOf" srcId="{886A8E37-9F39-4205-AF29-BABC07731D4A}" destId="{6E397169-0D42-461B-8259-DCB3CBF404DA}" srcOrd="2" destOrd="0" presId="urn:microsoft.com/office/officeart/2005/8/layout/process4"/>
    <dgm:cxn modelId="{A52C746C-61BF-4B8B-96F9-ECB3E0FF01A4}" type="presParOf" srcId="{6E397169-0D42-461B-8259-DCB3CBF404DA}" destId="{4D5EC840-0BD1-4D0C-8C4E-0C9A323E95FE}" srcOrd="0" destOrd="0" presId="urn:microsoft.com/office/officeart/2005/8/layout/process4"/>
    <dgm:cxn modelId="{873C7576-608E-4F94-ABE3-5BC574D0A143}" type="presParOf" srcId="{8F3E1135-66E6-4B27-80C3-258A29575472}" destId="{CF3C52D9-661B-40F5-A38A-E94035F1CFDC}" srcOrd="7" destOrd="0" presId="urn:microsoft.com/office/officeart/2005/8/layout/process4"/>
    <dgm:cxn modelId="{4CC5790B-BB5F-4A1B-8A5D-60CDE911F277}" type="presParOf" srcId="{8F3E1135-66E6-4B27-80C3-258A29575472}" destId="{05746AC2-A816-41F5-830B-B9E308B35444}" srcOrd="8" destOrd="0" presId="urn:microsoft.com/office/officeart/2005/8/layout/process4"/>
    <dgm:cxn modelId="{BE9C84F2-8369-4A10-A40B-37CFBAFC9E68}" type="presParOf" srcId="{05746AC2-A816-41F5-830B-B9E308B35444}" destId="{F416BC78-61F7-42DE-B2B1-D66B5BFF5FAF}" srcOrd="0" destOrd="0" presId="urn:microsoft.com/office/officeart/2005/8/layout/process4"/>
    <dgm:cxn modelId="{32E923BF-7A1C-454A-BA58-D7133F7E0919}" type="presParOf" srcId="{05746AC2-A816-41F5-830B-B9E308B35444}" destId="{40187715-6718-4F14-9D7C-DED8898D9C76}" srcOrd="1" destOrd="0" presId="urn:microsoft.com/office/officeart/2005/8/layout/process4"/>
    <dgm:cxn modelId="{4C145ABD-38F3-4C07-A15E-0635C78165EE}" type="presParOf" srcId="{05746AC2-A816-41F5-830B-B9E308B35444}" destId="{96F734F2-DF99-436C-831D-7A7893842A02}" srcOrd="2" destOrd="0" presId="urn:microsoft.com/office/officeart/2005/8/layout/process4"/>
    <dgm:cxn modelId="{9D1A81C9-A30C-46EB-A91D-4DEDA3EA4ACE}" type="presParOf" srcId="{96F734F2-DF99-436C-831D-7A7893842A02}" destId="{66263F51-3518-4931-9C93-4A67CF0DF8AA}" srcOrd="0" destOrd="0" presId="urn:microsoft.com/office/officeart/2005/8/layout/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8993E0-B7DA-4CAA-BF30-2E2C32F8C5E9}"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zh-CN" altLang="en-US"/>
        </a:p>
      </dgm:t>
    </dgm:pt>
    <dgm:pt modelId="{1C6D655F-389A-4136-8BA0-E6E4A1A3FE75}">
      <dgm:prSet phldrT="[文本]" custT="1"/>
      <dgm:spPr/>
      <dgm:t>
        <a:bodyPr/>
        <a:lstStyle/>
        <a:p>
          <a:r>
            <a:rPr lang="zh-CN" altLang="en-US" sz="1800" b="1">
              <a:effectLst>
                <a:outerShdw blurRad="38100" dist="38100" dir="2700000" algn="tl">
                  <a:srgbClr val="000000">
                    <a:alpha val="43137"/>
                  </a:srgbClr>
                </a:outerShdw>
              </a:effectLst>
            </a:rPr>
            <a:t>员级</a:t>
          </a:r>
          <a:endParaRPr lang="zh-CN" altLang="en-US" sz="1800" dirty="0"/>
        </a:p>
      </dgm:t>
    </dgm:pt>
    <dgm:pt modelId="{EB8702C5-0875-4E40-9387-A4DFD348E331}" cxnId="{7F5364D6-F290-45AD-98DE-5A05DEBCABD0}" type="parTrans">
      <dgm:prSet/>
      <dgm:spPr/>
      <dgm:t>
        <a:bodyPr/>
        <a:lstStyle/>
        <a:p>
          <a:endParaRPr lang="zh-CN" altLang="en-US"/>
        </a:p>
      </dgm:t>
    </dgm:pt>
    <dgm:pt modelId="{DF26750B-C79A-4D0A-B12C-F17E1393109D}" cxnId="{7F5364D6-F290-45AD-98DE-5A05DEBCABD0}" type="sibTrans">
      <dgm:prSet/>
      <dgm:spPr/>
      <dgm:t>
        <a:bodyPr/>
        <a:lstStyle/>
        <a:p>
          <a:endParaRPr lang="zh-CN" altLang="en-US"/>
        </a:p>
      </dgm:t>
    </dgm:pt>
    <dgm:pt modelId="{1F702E9C-30EB-4A91-A863-00BD95244488}">
      <dgm:prSet phldrT="[文本]"/>
      <dgm:spPr/>
      <dgm:t>
        <a:bodyPr/>
        <a:lstStyle/>
        <a:p>
          <a:r>
            <a:rPr lang="zh-CN" altLang="en-US" b="1" i="0" dirty="0">
              <a:solidFill>
                <a:srgbClr val="333333"/>
              </a:solidFill>
              <a:effectLst/>
              <a:latin typeface="Helvetica Neue"/>
            </a:rPr>
            <a:t>原中学三级教师和小学二级、三级教师</a:t>
          </a:r>
          <a:endParaRPr lang="zh-CN" altLang="en-US" b="1" dirty="0">
            <a:effectLst/>
          </a:endParaRPr>
        </a:p>
      </dgm:t>
    </dgm:pt>
    <dgm:pt modelId="{5DA99AAE-7238-4B4B-9412-85040FBBC924}" cxnId="{8D5ADA5B-4DBA-4B99-B3BE-8D6A5EAD6FDA}" type="parTrans">
      <dgm:prSet/>
      <dgm:spPr/>
      <dgm:t>
        <a:bodyPr/>
        <a:lstStyle/>
        <a:p>
          <a:endParaRPr lang="zh-CN" altLang="en-US"/>
        </a:p>
      </dgm:t>
    </dgm:pt>
    <dgm:pt modelId="{2B13437E-C29C-4CBC-88B5-3FF8942CFD6E}" cxnId="{8D5ADA5B-4DBA-4B99-B3BE-8D6A5EAD6FDA}" type="sibTrans">
      <dgm:prSet/>
      <dgm:spPr/>
      <dgm:t>
        <a:bodyPr/>
        <a:lstStyle/>
        <a:p>
          <a:endParaRPr lang="zh-CN" altLang="en-US"/>
        </a:p>
      </dgm:t>
    </dgm:pt>
    <dgm:pt modelId="{5C4484DD-6DEF-462B-96C0-06E39CEE386C}">
      <dgm:prSet phldrT="[文本]"/>
      <dgm:spPr/>
      <dgm:t>
        <a:bodyPr/>
        <a:lstStyle/>
        <a:p>
          <a:r>
            <a:rPr lang="zh-CN" altLang="en-US" b="1" dirty="0">
              <a:effectLst/>
            </a:rPr>
            <a:t>原中学高级教师（含在小学中聘任的中学高级教师）</a:t>
          </a:r>
          <a:endParaRPr lang="zh-CN" altLang="en-US" dirty="0">
            <a:effectLst/>
          </a:endParaRPr>
        </a:p>
      </dgm:t>
    </dgm:pt>
    <dgm:pt modelId="{46956FC8-D92A-4420-9D3A-F8528AF8C9FE}" cxnId="{0E3270BA-88A6-4752-A0A8-85D7F0E2E918}" type="sibTrans">
      <dgm:prSet/>
      <dgm:spPr/>
      <dgm:t>
        <a:bodyPr/>
        <a:lstStyle/>
        <a:p>
          <a:endParaRPr lang="zh-CN" altLang="en-US"/>
        </a:p>
      </dgm:t>
    </dgm:pt>
    <dgm:pt modelId="{0B0D3124-7237-4082-98D6-98FD57747083}" cxnId="{0E3270BA-88A6-4752-A0A8-85D7F0E2E918}" type="parTrans">
      <dgm:prSet/>
      <dgm:spPr/>
      <dgm:t>
        <a:bodyPr/>
        <a:lstStyle/>
        <a:p>
          <a:endParaRPr lang="zh-CN" altLang="en-US"/>
        </a:p>
      </dgm:t>
    </dgm:pt>
    <dgm:pt modelId="{108FE992-1D30-4771-AA85-0A5757D11DC1}">
      <dgm:prSet phldrT="[文本]" custT="1"/>
      <dgm:spPr/>
      <dgm:t>
        <a:bodyPr/>
        <a:lstStyle/>
        <a:p>
          <a:r>
            <a:rPr lang="zh-CN" altLang="en-US" sz="1800" b="1">
              <a:effectLst>
                <a:outerShdw blurRad="38100" dist="38100" dir="2700000" algn="tl">
                  <a:srgbClr val="000000">
                    <a:alpha val="43137"/>
                  </a:srgbClr>
                </a:outerShdw>
              </a:effectLst>
            </a:rPr>
            <a:t>助理级</a:t>
          </a:r>
          <a:endParaRPr lang="zh-CN" altLang="en-US" sz="1800" dirty="0"/>
        </a:p>
      </dgm:t>
    </dgm:pt>
    <dgm:pt modelId="{31E802DB-AD3C-4B8A-9BBF-7A4F527C1F68}" cxnId="{61A7B09D-F7E0-48A1-8F57-162329C74745}" type="sibTrans">
      <dgm:prSet/>
      <dgm:spPr/>
      <dgm:t>
        <a:bodyPr/>
        <a:lstStyle/>
        <a:p>
          <a:endParaRPr lang="zh-CN" altLang="en-US"/>
        </a:p>
      </dgm:t>
    </dgm:pt>
    <dgm:pt modelId="{543E907D-FFEE-44B6-84F2-0E27C54FCF62}" cxnId="{61A7B09D-F7E0-48A1-8F57-162329C74745}" type="parTrans">
      <dgm:prSet/>
      <dgm:spPr/>
      <dgm:t>
        <a:bodyPr/>
        <a:lstStyle/>
        <a:p>
          <a:endParaRPr lang="zh-CN" altLang="en-US"/>
        </a:p>
      </dgm:t>
    </dgm:pt>
    <dgm:pt modelId="{FF053B4C-5D18-4AA9-95AD-8571D0DC904A}">
      <dgm:prSet phldrT="[文本]"/>
      <dgm:spPr/>
      <dgm:t>
        <a:bodyPr/>
        <a:lstStyle/>
        <a:p>
          <a:r>
            <a:rPr lang="zh-CN" altLang="en-US" b="1" i="0" dirty="0">
              <a:solidFill>
                <a:srgbClr val="333333"/>
              </a:solidFill>
              <a:effectLst/>
              <a:latin typeface="Helvetica Neue"/>
            </a:rPr>
            <a:t>原中学二级教师和小学一级教师</a:t>
          </a:r>
          <a:endParaRPr lang="zh-CN" altLang="en-US" b="1" dirty="0"/>
        </a:p>
      </dgm:t>
    </dgm:pt>
    <dgm:pt modelId="{AFCF02DB-BB56-4C59-A121-0C0EA7175BB6}" cxnId="{5A6BDDCC-CCBA-441F-897C-D57DAFD62CBF}" type="sibTrans">
      <dgm:prSet/>
      <dgm:spPr/>
      <dgm:t>
        <a:bodyPr/>
        <a:lstStyle/>
        <a:p>
          <a:endParaRPr lang="zh-CN" altLang="en-US"/>
        </a:p>
      </dgm:t>
    </dgm:pt>
    <dgm:pt modelId="{1B21A292-4AA1-40AF-8AE0-7F03413B3AEC}" cxnId="{5A6BDDCC-CCBA-441F-897C-D57DAFD62CBF}" type="parTrans">
      <dgm:prSet/>
      <dgm:spPr/>
      <dgm:t>
        <a:bodyPr/>
        <a:lstStyle/>
        <a:p>
          <a:endParaRPr lang="zh-CN" altLang="en-US"/>
        </a:p>
      </dgm:t>
    </dgm:pt>
    <dgm:pt modelId="{9F830642-4B3C-4726-BDD5-AF9B863CB87C}">
      <dgm:prSet phldrT="[文本]" custT="1"/>
      <dgm:spPr/>
      <dgm:t>
        <a:bodyPr/>
        <a:lstStyle/>
        <a:p>
          <a:r>
            <a:rPr lang="zh-CN" altLang="en-US" sz="1800" b="1">
              <a:effectLst>
                <a:outerShdw blurRad="38100" dist="38100" dir="2700000" algn="tl">
                  <a:srgbClr val="000000">
                    <a:alpha val="43137"/>
                  </a:srgbClr>
                </a:outerShdw>
              </a:effectLst>
            </a:rPr>
            <a:t>中级</a:t>
          </a:r>
          <a:endParaRPr lang="zh-CN" altLang="en-US" sz="1800" dirty="0"/>
        </a:p>
      </dgm:t>
    </dgm:pt>
    <dgm:pt modelId="{3190D3F9-8506-4B9E-A838-151D75B599F0}" cxnId="{F14F72C7-54A8-44DE-B539-5421731A6A2C}" type="sibTrans">
      <dgm:prSet/>
      <dgm:spPr/>
      <dgm:t>
        <a:bodyPr/>
        <a:lstStyle/>
        <a:p>
          <a:endParaRPr lang="zh-CN" altLang="en-US"/>
        </a:p>
      </dgm:t>
    </dgm:pt>
    <dgm:pt modelId="{1B6C6B77-7A50-4A59-AA20-F398F9FAB6C4}" cxnId="{F14F72C7-54A8-44DE-B539-5421731A6A2C}" type="parTrans">
      <dgm:prSet/>
      <dgm:spPr/>
      <dgm:t>
        <a:bodyPr/>
        <a:lstStyle/>
        <a:p>
          <a:endParaRPr lang="zh-CN" altLang="en-US"/>
        </a:p>
      </dgm:t>
    </dgm:pt>
    <dgm:pt modelId="{A2AA71F5-4484-457E-B1A4-A3CA49B1E68F}">
      <dgm:prSet phldrT="[文本]"/>
      <dgm:spPr/>
      <dgm:t>
        <a:bodyPr/>
        <a:lstStyle/>
        <a:p>
          <a:r>
            <a:rPr lang="zh-CN" altLang="en-US" b="1" i="0" dirty="0">
              <a:solidFill>
                <a:srgbClr val="333333"/>
              </a:solidFill>
              <a:effectLst/>
              <a:latin typeface="Helvetica Neue"/>
            </a:rPr>
            <a:t>原中学一级教师和小学高级教师</a:t>
          </a:r>
          <a:endParaRPr lang="zh-CN" altLang="en-US" b="1" dirty="0"/>
        </a:p>
      </dgm:t>
    </dgm:pt>
    <dgm:pt modelId="{635F3ECB-5343-4CCB-8EF0-8D6A6FC4C919}" cxnId="{244CD5E9-A663-47E4-87C9-7D8C11E7713F}" type="sibTrans">
      <dgm:prSet/>
      <dgm:spPr/>
      <dgm:t>
        <a:bodyPr/>
        <a:lstStyle/>
        <a:p>
          <a:endParaRPr lang="zh-CN" altLang="en-US"/>
        </a:p>
      </dgm:t>
    </dgm:pt>
    <dgm:pt modelId="{040444E3-2567-47B6-A736-D59F93C626AD}" cxnId="{244CD5E9-A663-47E4-87C9-7D8C11E7713F}" type="parTrans">
      <dgm:prSet/>
      <dgm:spPr/>
      <dgm:t>
        <a:bodyPr/>
        <a:lstStyle/>
        <a:p>
          <a:endParaRPr lang="zh-CN" altLang="en-US"/>
        </a:p>
      </dgm:t>
    </dgm:pt>
    <dgm:pt modelId="{7EC43BEC-1F4A-48FC-AD70-AB2B75ABC297}">
      <dgm:prSet phldrT="[文本]" custT="1"/>
      <dgm:spPr/>
      <dgm:t>
        <a:bodyPr/>
        <a:lstStyle/>
        <a:p>
          <a:r>
            <a:rPr lang="zh-CN" altLang="en-US" sz="1800" b="1">
              <a:effectLst>
                <a:outerShdw blurRad="38100" dist="38100" dir="2700000" algn="tl">
                  <a:srgbClr val="000000">
                    <a:alpha val="43137"/>
                  </a:srgbClr>
                </a:outerShdw>
              </a:effectLst>
            </a:rPr>
            <a:t>副高级</a:t>
          </a:r>
          <a:endParaRPr lang="zh-CN" altLang="en-US" sz="1800" dirty="0"/>
        </a:p>
      </dgm:t>
    </dgm:pt>
    <dgm:pt modelId="{47BD25F0-97B2-4DC4-97F2-9BFB471023AF}" cxnId="{FABAD9A3-9CB8-402B-B2FE-55AC86423C7A}" type="sibTrans">
      <dgm:prSet/>
      <dgm:spPr/>
      <dgm:t>
        <a:bodyPr/>
        <a:lstStyle/>
        <a:p>
          <a:endParaRPr lang="zh-CN" altLang="en-US"/>
        </a:p>
      </dgm:t>
    </dgm:pt>
    <dgm:pt modelId="{B4BFB563-A2BB-4C30-86E7-E330E15785F5}" cxnId="{FABAD9A3-9CB8-402B-B2FE-55AC86423C7A}" type="parTrans">
      <dgm:prSet/>
      <dgm:spPr/>
      <dgm:t>
        <a:bodyPr/>
        <a:lstStyle/>
        <a:p>
          <a:endParaRPr lang="zh-CN" altLang="en-US"/>
        </a:p>
      </dgm:t>
    </dgm:pt>
    <dgm:pt modelId="{66F25CB2-CD47-4F10-869A-481C39ABC028}">
      <dgm:prSet phldrT="[文本]" custT="1"/>
      <dgm:spPr/>
      <dgm:t>
        <a:bodyPr/>
        <a:lstStyle/>
        <a:p>
          <a:r>
            <a:rPr lang="zh-CN" altLang="en-US" sz="1800" b="1">
              <a:effectLst>
                <a:outerShdw blurRad="38100" dist="38100" dir="2700000" algn="tl">
                  <a:srgbClr val="000000">
                    <a:alpha val="43137"/>
                  </a:srgbClr>
                </a:outerShdw>
              </a:effectLst>
            </a:rPr>
            <a:t>正高级</a:t>
          </a:r>
          <a:endParaRPr lang="zh-CN" altLang="en-US" sz="1800" dirty="0"/>
        </a:p>
      </dgm:t>
    </dgm:pt>
    <dgm:pt modelId="{E7CB3081-A9D7-47EA-9371-F574E6AFDCFB}" cxnId="{868DEFFD-1E41-457E-B1C0-CD774A5CC688}" type="sibTrans">
      <dgm:prSet/>
      <dgm:spPr/>
      <dgm:t>
        <a:bodyPr/>
        <a:lstStyle/>
        <a:p>
          <a:endParaRPr lang="zh-CN" altLang="en-US"/>
        </a:p>
      </dgm:t>
    </dgm:pt>
    <dgm:pt modelId="{607F4C47-B2BE-4B2F-BB17-80D0EAE1F6CB}" cxnId="{868DEFFD-1E41-457E-B1C0-CD774A5CC688}" type="parTrans">
      <dgm:prSet/>
      <dgm:spPr/>
      <dgm:t>
        <a:bodyPr/>
        <a:lstStyle/>
        <a:p>
          <a:endParaRPr lang="zh-CN" altLang="en-US"/>
        </a:p>
      </dgm:t>
    </dgm:pt>
    <dgm:pt modelId="{E5BE0909-26D3-4E95-BAE2-F879779DC2D2}">
      <dgm:prSet phldrT="[文本]"/>
      <dgm:spPr/>
      <dgm:t>
        <a:bodyPr/>
        <a:lstStyle/>
        <a:p>
          <a:endParaRPr lang="zh-CN" altLang="en-US" dirty="0">
            <a:effectLst/>
          </a:endParaRPr>
        </a:p>
      </dgm:t>
    </dgm:pt>
    <dgm:pt modelId="{1BFB67EA-1242-4F49-A4C0-C48D255EA82B}" cxnId="{60D4C40E-7376-42D9-8267-AC09C1D86715}" type="sibTrans">
      <dgm:prSet/>
      <dgm:spPr/>
      <dgm:t>
        <a:bodyPr/>
        <a:lstStyle/>
        <a:p>
          <a:endParaRPr lang="zh-CN" altLang="en-US"/>
        </a:p>
      </dgm:t>
    </dgm:pt>
    <dgm:pt modelId="{9F922FBD-B1FA-4AA8-B799-3F39D5F4CD98}" cxnId="{60D4C40E-7376-42D9-8267-AC09C1D86715}" type="parTrans">
      <dgm:prSet/>
      <dgm:spPr/>
      <dgm:t>
        <a:bodyPr/>
        <a:lstStyle/>
        <a:p>
          <a:endParaRPr lang="zh-CN" altLang="en-US"/>
        </a:p>
      </dgm:t>
    </dgm:pt>
    <dgm:pt modelId="{8F3E1135-66E6-4B27-80C3-258A29575472}" type="pres">
      <dgm:prSet presAssocID="{D88993E0-B7DA-4CAA-BF30-2E2C32F8C5E9}" presName="Name0" presStyleCnt="0">
        <dgm:presLayoutVars>
          <dgm:dir/>
          <dgm:animLvl val="lvl"/>
          <dgm:resizeHandles val="exact"/>
        </dgm:presLayoutVars>
      </dgm:prSet>
      <dgm:spPr/>
    </dgm:pt>
    <dgm:pt modelId="{55BDC5B1-7593-4B62-949A-E768BA903A93}" type="pres">
      <dgm:prSet presAssocID="{66F25CB2-CD47-4F10-869A-481C39ABC028}" presName="boxAndChildren" presStyleCnt="0"/>
      <dgm:spPr/>
    </dgm:pt>
    <dgm:pt modelId="{4C5C8B4C-52A5-4ABD-8CB3-62CD3D532788}" type="pres">
      <dgm:prSet presAssocID="{66F25CB2-CD47-4F10-869A-481C39ABC028}" presName="parentTextBox" presStyleLbl="node1" presStyleIdx="0" presStyleCnt="5"/>
      <dgm:spPr/>
    </dgm:pt>
    <dgm:pt modelId="{25B19774-6BC6-4D85-B807-9808C7326D1C}" type="pres">
      <dgm:prSet presAssocID="{66F25CB2-CD47-4F10-869A-481C39ABC028}" presName="entireBox" presStyleLbl="node1" presStyleIdx="0" presStyleCnt="5"/>
      <dgm:spPr/>
    </dgm:pt>
    <dgm:pt modelId="{D32FA824-93C8-4BA9-AD78-F759F2528FA2}" type="pres">
      <dgm:prSet presAssocID="{66F25CB2-CD47-4F10-869A-481C39ABC028}" presName="descendantBox" presStyleCnt="0"/>
      <dgm:spPr/>
    </dgm:pt>
    <dgm:pt modelId="{DEF1CA6E-5393-4E90-9008-725F77BCED0B}" type="pres">
      <dgm:prSet presAssocID="{E5BE0909-26D3-4E95-BAE2-F879779DC2D2}" presName="childTextBox" presStyleLbl="fgAccFollowNode1" presStyleIdx="0" presStyleCnt="5">
        <dgm:presLayoutVars>
          <dgm:bulletEnabled val="1"/>
        </dgm:presLayoutVars>
      </dgm:prSet>
      <dgm:spPr/>
    </dgm:pt>
    <dgm:pt modelId="{CA74E730-92ED-4FBD-8482-2ADBDF921210}" type="pres">
      <dgm:prSet presAssocID="{47BD25F0-97B2-4DC4-97F2-9BFB471023AF}" presName="sp" presStyleCnt="0"/>
      <dgm:spPr/>
    </dgm:pt>
    <dgm:pt modelId="{A5EBB190-64EA-40EE-B9BA-570F26A85D03}" type="pres">
      <dgm:prSet presAssocID="{7EC43BEC-1F4A-48FC-AD70-AB2B75ABC297}" presName="arrowAndChildren" presStyleCnt="0"/>
      <dgm:spPr/>
    </dgm:pt>
    <dgm:pt modelId="{C9EAB5FA-2846-49B9-B128-17266EA81373}" type="pres">
      <dgm:prSet presAssocID="{7EC43BEC-1F4A-48FC-AD70-AB2B75ABC297}" presName="parentTextArrow" presStyleLbl="node1" presStyleIdx="0" presStyleCnt="5"/>
      <dgm:spPr/>
    </dgm:pt>
    <dgm:pt modelId="{41A8C9C8-23EC-4CC9-996A-FF937D296C2B}" type="pres">
      <dgm:prSet presAssocID="{7EC43BEC-1F4A-48FC-AD70-AB2B75ABC297}" presName="arrow" presStyleLbl="node1" presStyleIdx="1" presStyleCnt="5"/>
      <dgm:spPr/>
    </dgm:pt>
    <dgm:pt modelId="{3567BCC8-6696-40D0-A942-919E1B937B88}" type="pres">
      <dgm:prSet presAssocID="{7EC43BEC-1F4A-48FC-AD70-AB2B75ABC297}" presName="descendantArrow" presStyleCnt="0"/>
      <dgm:spPr/>
    </dgm:pt>
    <dgm:pt modelId="{B5181E59-A9E9-4300-905E-522B6FAD7C82}" type="pres">
      <dgm:prSet presAssocID="{5C4484DD-6DEF-462B-96C0-06E39CEE386C}" presName="childTextArrow" presStyleLbl="fgAccFollowNode1" presStyleIdx="1" presStyleCnt="5">
        <dgm:presLayoutVars>
          <dgm:bulletEnabled val="1"/>
        </dgm:presLayoutVars>
      </dgm:prSet>
      <dgm:spPr/>
    </dgm:pt>
    <dgm:pt modelId="{E11DC3F3-38FD-4C84-9FEB-EE673558B7D8}" type="pres">
      <dgm:prSet presAssocID="{3190D3F9-8506-4B9E-A838-151D75B599F0}" presName="sp" presStyleCnt="0"/>
      <dgm:spPr/>
    </dgm:pt>
    <dgm:pt modelId="{2BF49C08-ED21-4A2F-8A58-EBBE95B83CDB}" type="pres">
      <dgm:prSet presAssocID="{9F830642-4B3C-4726-BDD5-AF9B863CB87C}" presName="arrowAndChildren" presStyleCnt="0"/>
      <dgm:spPr/>
    </dgm:pt>
    <dgm:pt modelId="{E5D9220C-8FD4-421C-AE00-C521429E93A6}" type="pres">
      <dgm:prSet presAssocID="{9F830642-4B3C-4726-BDD5-AF9B863CB87C}" presName="parentTextArrow" presStyleLbl="node1" presStyleIdx="1" presStyleCnt="5"/>
      <dgm:spPr/>
    </dgm:pt>
    <dgm:pt modelId="{6A5DAB37-A3FF-44D8-9B47-4B97C5B0430C}" type="pres">
      <dgm:prSet presAssocID="{9F830642-4B3C-4726-BDD5-AF9B863CB87C}" presName="arrow" presStyleLbl="node1" presStyleIdx="2" presStyleCnt="5"/>
      <dgm:spPr/>
    </dgm:pt>
    <dgm:pt modelId="{24AF50D0-D5BD-48D3-B39B-DFC78F9D219A}" type="pres">
      <dgm:prSet presAssocID="{9F830642-4B3C-4726-BDD5-AF9B863CB87C}" presName="descendantArrow" presStyleCnt="0"/>
      <dgm:spPr/>
    </dgm:pt>
    <dgm:pt modelId="{2430F2AA-AD32-468C-9C8C-F44D373CEDF9}" type="pres">
      <dgm:prSet presAssocID="{A2AA71F5-4484-457E-B1A4-A3CA49B1E68F}" presName="childTextArrow" presStyleLbl="fgAccFollowNode1" presStyleIdx="2" presStyleCnt="5">
        <dgm:presLayoutVars>
          <dgm:bulletEnabled val="1"/>
        </dgm:presLayoutVars>
      </dgm:prSet>
      <dgm:spPr/>
    </dgm:pt>
    <dgm:pt modelId="{F9611D1E-5D11-40B9-8CCF-006F8E87B83F}" type="pres">
      <dgm:prSet presAssocID="{31E802DB-AD3C-4B8A-9BBF-7A4F527C1F68}" presName="sp" presStyleCnt="0"/>
      <dgm:spPr/>
    </dgm:pt>
    <dgm:pt modelId="{886A8E37-9F39-4205-AF29-BABC07731D4A}" type="pres">
      <dgm:prSet presAssocID="{108FE992-1D30-4771-AA85-0A5757D11DC1}" presName="arrowAndChildren" presStyleCnt="0"/>
      <dgm:spPr/>
    </dgm:pt>
    <dgm:pt modelId="{184F69DD-0886-4AA5-9310-D5FFE1D5F683}" type="pres">
      <dgm:prSet presAssocID="{108FE992-1D30-4771-AA85-0A5757D11DC1}" presName="parentTextArrow" presStyleLbl="node1" presStyleIdx="2" presStyleCnt="5"/>
      <dgm:spPr/>
    </dgm:pt>
    <dgm:pt modelId="{275AE212-7735-48F4-AC9E-67EC047653B4}" type="pres">
      <dgm:prSet presAssocID="{108FE992-1D30-4771-AA85-0A5757D11DC1}" presName="arrow" presStyleLbl="node1" presStyleIdx="3" presStyleCnt="5"/>
      <dgm:spPr/>
    </dgm:pt>
    <dgm:pt modelId="{6E397169-0D42-461B-8259-DCB3CBF404DA}" type="pres">
      <dgm:prSet presAssocID="{108FE992-1D30-4771-AA85-0A5757D11DC1}" presName="descendantArrow" presStyleCnt="0"/>
      <dgm:spPr/>
    </dgm:pt>
    <dgm:pt modelId="{4D5EC840-0BD1-4D0C-8C4E-0C9A323E95FE}" type="pres">
      <dgm:prSet presAssocID="{FF053B4C-5D18-4AA9-95AD-8571D0DC904A}" presName="childTextArrow" presStyleLbl="fgAccFollowNode1" presStyleIdx="3" presStyleCnt="5">
        <dgm:presLayoutVars>
          <dgm:bulletEnabled val="1"/>
        </dgm:presLayoutVars>
      </dgm:prSet>
      <dgm:spPr/>
    </dgm:pt>
    <dgm:pt modelId="{CF3C52D9-661B-40F5-A38A-E94035F1CFDC}" type="pres">
      <dgm:prSet presAssocID="{DF26750B-C79A-4D0A-B12C-F17E1393109D}" presName="sp" presStyleCnt="0"/>
      <dgm:spPr/>
    </dgm:pt>
    <dgm:pt modelId="{05746AC2-A816-41F5-830B-B9E308B35444}" type="pres">
      <dgm:prSet presAssocID="{1C6D655F-389A-4136-8BA0-E6E4A1A3FE75}" presName="arrowAndChildren" presStyleCnt="0"/>
      <dgm:spPr/>
    </dgm:pt>
    <dgm:pt modelId="{F416BC78-61F7-42DE-B2B1-D66B5BFF5FAF}" type="pres">
      <dgm:prSet presAssocID="{1C6D655F-389A-4136-8BA0-E6E4A1A3FE75}" presName="parentTextArrow" presStyleLbl="node1" presStyleIdx="3" presStyleCnt="5"/>
      <dgm:spPr/>
    </dgm:pt>
    <dgm:pt modelId="{40187715-6718-4F14-9D7C-DED8898D9C76}" type="pres">
      <dgm:prSet presAssocID="{1C6D655F-389A-4136-8BA0-E6E4A1A3FE75}" presName="arrow" presStyleLbl="node1" presStyleIdx="4" presStyleCnt="5"/>
      <dgm:spPr/>
    </dgm:pt>
    <dgm:pt modelId="{96F734F2-DF99-436C-831D-7A7893842A02}" type="pres">
      <dgm:prSet presAssocID="{1C6D655F-389A-4136-8BA0-E6E4A1A3FE75}" presName="descendantArrow" presStyleCnt="0"/>
      <dgm:spPr/>
    </dgm:pt>
    <dgm:pt modelId="{66263F51-3518-4931-9C93-4A67CF0DF8AA}" type="pres">
      <dgm:prSet presAssocID="{1F702E9C-30EB-4A91-A863-00BD95244488}" presName="childTextArrow" presStyleLbl="fgAccFollowNode1" presStyleIdx="4" presStyleCnt="5">
        <dgm:presLayoutVars>
          <dgm:bulletEnabled val="1"/>
        </dgm:presLayoutVars>
      </dgm:prSet>
      <dgm:spPr/>
    </dgm:pt>
  </dgm:ptLst>
  <dgm:cxnLst>
    <dgm:cxn modelId="{D30FF701-69B1-4532-B937-F57EC619A5B7}" type="presOf" srcId="{1C6D655F-389A-4136-8BA0-E6E4A1A3FE75}" destId="{40187715-6718-4F14-9D7C-DED8898D9C76}" srcOrd="1" destOrd="0" presId="urn:microsoft.com/office/officeart/2005/8/layout/process4"/>
    <dgm:cxn modelId="{7DDB7805-2431-4073-9180-D0112C6CDE11}" type="presOf" srcId="{66F25CB2-CD47-4F10-869A-481C39ABC028}" destId="{4C5C8B4C-52A5-4ABD-8CB3-62CD3D532788}" srcOrd="0" destOrd="0" presId="urn:microsoft.com/office/officeart/2005/8/layout/process4"/>
    <dgm:cxn modelId="{A01DF806-28EE-498E-A629-07EE9DB572C5}" type="presOf" srcId="{7EC43BEC-1F4A-48FC-AD70-AB2B75ABC297}" destId="{41A8C9C8-23EC-4CC9-996A-FF937D296C2B}" srcOrd="1" destOrd="0" presId="urn:microsoft.com/office/officeart/2005/8/layout/process4"/>
    <dgm:cxn modelId="{9D9E230D-EFD5-424D-BCDB-DD57428C0EA7}" type="presOf" srcId="{9F830642-4B3C-4726-BDD5-AF9B863CB87C}" destId="{E5D9220C-8FD4-421C-AE00-C521429E93A6}" srcOrd="0" destOrd="0" presId="urn:microsoft.com/office/officeart/2005/8/layout/process4"/>
    <dgm:cxn modelId="{60D4C40E-7376-42D9-8267-AC09C1D86715}" srcId="{66F25CB2-CD47-4F10-869A-481C39ABC028}" destId="{E5BE0909-26D3-4E95-BAE2-F879779DC2D2}" srcOrd="0" destOrd="0" parTransId="{9F922FBD-B1FA-4AA8-B799-3F39D5F4CD98}" sibTransId="{1BFB67EA-1242-4F49-A4C0-C48D255EA82B}"/>
    <dgm:cxn modelId="{54A4F111-1986-49F8-AA4B-5465282D4F83}" type="presOf" srcId="{A2AA71F5-4484-457E-B1A4-A3CA49B1E68F}" destId="{2430F2AA-AD32-468C-9C8C-F44D373CEDF9}" srcOrd="0" destOrd="0" presId="urn:microsoft.com/office/officeart/2005/8/layout/process4"/>
    <dgm:cxn modelId="{538B7614-0B28-4BC3-BB36-0B1F1D107E7C}" type="presOf" srcId="{FF053B4C-5D18-4AA9-95AD-8571D0DC904A}" destId="{4D5EC840-0BD1-4D0C-8C4E-0C9A323E95FE}" srcOrd="0" destOrd="0" presId="urn:microsoft.com/office/officeart/2005/8/layout/process4"/>
    <dgm:cxn modelId="{8D5ADA5B-4DBA-4B99-B3BE-8D6A5EAD6FDA}" srcId="{1C6D655F-389A-4136-8BA0-E6E4A1A3FE75}" destId="{1F702E9C-30EB-4A91-A863-00BD95244488}" srcOrd="0" destOrd="0" parTransId="{5DA99AAE-7238-4B4B-9412-85040FBBC924}" sibTransId="{2B13437E-C29C-4CBC-88B5-3FF8942CFD6E}"/>
    <dgm:cxn modelId="{FE854B41-8698-4108-80FF-80F09DB64C35}" type="presOf" srcId="{108FE992-1D30-4771-AA85-0A5757D11DC1}" destId="{275AE212-7735-48F4-AC9E-67EC047653B4}" srcOrd="1" destOrd="0" presId="urn:microsoft.com/office/officeart/2005/8/layout/process4"/>
    <dgm:cxn modelId="{7E1A894E-AF2E-481B-8020-8F5B03E57CCF}" type="presOf" srcId="{66F25CB2-CD47-4F10-869A-481C39ABC028}" destId="{25B19774-6BC6-4D85-B807-9808C7326D1C}" srcOrd="1" destOrd="0" presId="urn:microsoft.com/office/officeart/2005/8/layout/process4"/>
    <dgm:cxn modelId="{52525653-B9B1-4AA7-9DB6-22F82197D823}" type="presOf" srcId="{1F702E9C-30EB-4A91-A863-00BD95244488}" destId="{66263F51-3518-4931-9C93-4A67CF0DF8AA}" srcOrd="0" destOrd="0" presId="urn:microsoft.com/office/officeart/2005/8/layout/process4"/>
    <dgm:cxn modelId="{426AD789-E130-4A48-B9DE-B3BDE5F1C03E}" type="presOf" srcId="{7EC43BEC-1F4A-48FC-AD70-AB2B75ABC297}" destId="{C9EAB5FA-2846-49B9-B128-17266EA81373}" srcOrd="0" destOrd="0" presId="urn:microsoft.com/office/officeart/2005/8/layout/process4"/>
    <dgm:cxn modelId="{5376A39B-4F3D-4EC1-AAD4-7F5BFB6C8624}" type="presOf" srcId="{108FE992-1D30-4771-AA85-0A5757D11DC1}" destId="{184F69DD-0886-4AA5-9310-D5FFE1D5F683}" srcOrd="0" destOrd="0" presId="urn:microsoft.com/office/officeart/2005/8/layout/process4"/>
    <dgm:cxn modelId="{61A7B09D-F7E0-48A1-8F57-162329C74745}" srcId="{D88993E0-B7DA-4CAA-BF30-2E2C32F8C5E9}" destId="{108FE992-1D30-4771-AA85-0A5757D11DC1}" srcOrd="1" destOrd="0" parTransId="{543E907D-FFEE-44B6-84F2-0E27C54FCF62}" sibTransId="{31E802DB-AD3C-4B8A-9BBF-7A4F527C1F68}"/>
    <dgm:cxn modelId="{FABAD9A3-9CB8-402B-B2FE-55AC86423C7A}" srcId="{D88993E0-B7DA-4CAA-BF30-2E2C32F8C5E9}" destId="{7EC43BEC-1F4A-48FC-AD70-AB2B75ABC297}" srcOrd="3" destOrd="0" parTransId="{B4BFB563-A2BB-4C30-86E7-E330E15785F5}" sibTransId="{47BD25F0-97B2-4DC4-97F2-9BFB471023AF}"/>
    <dgm:cxn modelId="{A635B1B0-3E21-4642-95BA-45DCEA5FA036}" type="presOf" srcId="{5C4484DD-6DEF-462B-96C0-06E39CEE386C}" destId="{B5181E59-A9E9-4300-905E-522B6FAD7C82}" srcOrd="0" destOrd="0" presId="urn:microsoft.com/office/officeart/2005/8/layout/process4"/>
    <dgm:cxn modelId="{0E3270BA-88A6-4752-A0A8-85D7F0E2E918}" srcId="{7EC43BEC-1F4A-48FC-AD70-AB2B75ABC297}" destId="{5C4484DD-6DEF-462B-96C0-06E39CEE386C}" srcOrd="0" destOrd="0" parTransId="{0B0D3124-7237-4082-98D6-98FD57747083}" sibTransId="{46956FC8-D92A-4420-9D3A-F8528AF8C9FE}"/>
    <dgm:cxn modelId="{F14F72C7-54A8-44DE-B539-5421731A6A2C}" srcId="{D88993E0-B7DA-4CAA-BF30-2E2C32F8C5E9}" destId="{9F830642-4B3C-4726-BDD5-AF9B863CB87C}" srcOrd="2" destOrd="0" parTransId="{1B6C6B77-7A50-4A59-AA20-F398F9FAB6C4}" sibTransId="{3190D3F9-8506-4B9E-A838-151D75B599F0}"/>
    <dgm:cxn modelId="{AFB423C9-E54F-47DD-B79D-91EB763AFCD2}" type="presOf" srcId="{D88993E0-B7DA-4CAA-BF30-2E2C32F8C5E9}" destId="{8F3E1135-66E6-4B27-80C3-258A29575472}" srcOrd="0" destOrd="0" presId="urn:microsoft.com/office/officeart/2005/8/layout/process4"/>
    <dgm:cxn modelId="{5A6BDDCC-CCBA-441F-897C-D57DAFD62CBF}" srcId="{108FE992-1D30-4771-AA85-0A5757D11DC1}" destId="{FF053B4C-5D18-4AA9-95AD-8571D0DC904A}" srcOrd="0" destOrd="0" parTransId="{1B21A292-4AA1-40AF-8AE0-7F03413B3AEC}" sibTransId="{AFCF02DB-BB56-4C59-A121-0C0EA7175BB6}"/>
    <dgm:cxn modelId="{7F5364D6-F290-45AD-98DE-5A05DEBCABD0}" srcId="{D88993E0-B7DA-4CAA-BF30-2E2C32F8C5E9}" destId="{1C6D655F-389A-4136-8BA0-E6E4A1A3FE75}" srcOrd="0" destOrd="0" parTransId="{EB8702C5-0875-4E40-9387-A4DFD348E331}" sibTransId="{DF26750B-C79A-4D0A-B12C-F17E1393109D}"/>
    <dgm:cxn modelId="{0BFBB7DB-EC6C-4FDA-B150-BE7B6FAD6173}" type="presOf" srcId="{9F830642-4B3C-4726-BDD5-AF9B863CB87C}" destId="{6A5DAB37-A3FF-44D8-9B47-4B97C5B0430C}" srcOrd="1" destOrd="0" presId="urn:microsoft.com/office/officeart/2005/8/layout/process4"/>
    <dgm:cxn modelId="{545AA0DC-BE8B-4CAF-B280-FFBEA7A1F16D}" type="presOf" srcId="{1C6D655F-389A-4136-8BA0-E6E4A1A3FE75}" destId="{F416BC78-61F7-42DE-B2B1-D66B5BFF5FAF}" srcOrd="0" destOrd="0" presId="urn:microsoft.com/office/officeart/2005/8/layout/process4"/>
    <dgm:cxn modelId="{244CD5E9-A663-47E4-87C9-7D8C11E7713F}" srcId="{9F830642-4B3C-4726-BDD5-AF9B863CB87C}" destId="{A2AA71F5-4484-457E-B1A4-A3CA49B1E68F}" srcOrd="0" destOrd="0" parTransId="{040444E3-2567-47B6-A736-D59F93C626AD}" sibTransId="{635F3ECB-5343-4CCB-8EF0-8D6A6FC4C919}"/>
    <dgm:cxn modelId="{868DEFFD-1E41-457E-B1C0-CD774A5CC688}" srcId="{D88993E0-B7DA-4CAA-BF30-2E2C32F8C5E9}" destId="{66F25CB2-CD47-4F10-869A-481C39ABC028}" srcOrd="4" destOrd="0" parTransId="{607F4C47-B2BE-4B2F-BB17-80D0EAE1F6CB}" sibTransId="{E7CB3081-A9D7-47EA-9371-F574E6AFDCFB}"/>
    <dgm:cxn modelId="{5A4A0CFE-B0EF-4446-9CBE-D1718840E603}" type="presOf" srcId="{E5BE0909-26D3-4E95-BAE2-F879779DC2D2}" destId="{DEF1CA6E-5393-4E90-9008-725F77BCED0B}" srcOrd="0" destOrd="0" presId="urn:microsoft.com/office/officeart/2005/8/layout/process4"/>
    <dgm:cxn modelId="{A6523A48-A2C2-4E22-99EE-05D9C1FEA296}" type="presParOf" srcId="{8F3E1135-66E6-4B27-80C3-258A29575472}" destId="{55BDC5B1-7593-4B62-949A-E768BA903A93}" srcOrd="0" destOrd="0" presId="urn:microsoft.com/office/officeart/2005/8/layout/process4"/>
    <dgm:cxn modelId="{46A3B6A0-9E84-4901-8F80-F2CFDEBAEE6B}" type="presParOf" srcId="{55BDC5B1-7593-4B62-949A-E768BA903A93}" destId="{4C5C8B4C-52A5-4ABD-8CB3-62CD3D532788}" srcOrd="0" destOrd="0" presId="urn:microsoft.com/office/officeart/2005/8/layout/process4"/>
    <dgm:cxn modelId="{3A3CFB79-4866-449B-AA7B-A7954DE3DDF0}" type="presParOf" srcId="{55BDC5B1-7593-4B62-949A-E768BA903A93}" destId="{25B19774-6BC6-4D85-B807-9808C7326D1C}" srcOrd="1" destOrd="0" presId="urn:microsoft.com/office/officeart/2005/8/layout/process4"/>
    <dgm:cxn modelId="{80EA727E-C945-405D-8375-B679DB766303}" type="presParOf" srcId="{55BDC5B1-7593-4B62-949A-E768BA903A93}" destId="{D32FA824-93C8-4BA9-AD78-F759F2528FA2}" srcOrd="2" destOrd="0" presId="urn:microsoft.com/office/officeart/2005/8/layout/process4"/>
    <dgm:cxn modelId="{22153543-46DD-44C3-BEF3-0ACE8EDA657A}" type="presParOf" srcId="{D32FA824-93C8-4BA9-AD78-F759F2528FA2}" destId="{DEF1CA6E-5393-4E90-9008-725F77BCED0B}" srcOrd="0" destOrd="0" presId="urn:microsoft.com/office/officeart/2005/8/layout/process4"/>
    <dgm:cxn modelId="{C5471F84-8229-49AC-A535-15F28DB06ABA}" type="presParOf" srcId="{8F3E1135-66E6-4B27-80C3-258A29575472}" destId="{CA74E730-92ED-4FBD-8482-2ADBDF921210}" srcOrd="1" destOrd="0" presId="urn:microsoft.com/office/officeart/2005/8/layout/process4"/>
    <dgm:cxn modelId="{B774E5A9-70C2-4CD7-AF1A-13FE1758C8E7}" type="presParOf" srcId="{8F3E1135-66E6-4B27-80C3-258A29575472}" destId="{A5EBB190-64EA-40EE-B9BA-570F26A85D03}" srcOrd="2" destOrd="0" presId="urn:microsoft.com/office/officeart/2005/8/layout/process4"/>
    <dgm:cxn modelId="{555DDBF5-B602-497F-875C-F9076A334DC2}" type="presParOf" srcId="{A5EBB190-64EA-40EE-B9BA-570F26A85D03}" destId="{C9EAB5FA-2846-49B9-B128-17266EA81373}" srcOrd="0" destOrd="0" presId="urn:microsoft.com/office/officeart/2005/8/layout/process4"/>
    <dgm:cxn modelId="{A1CA5203-3422-467B-84E5-1409F1FD04FE}" type="presParOf" srcId="{A5EBB190-64EA-40EE-B9BA-570F26A85D03}" destId="{41A8C9C8-23EC-4CC9-996A-FF937D296C2B}" srcOrd="1" destOrd="0" presId="urn:microsoft.com/office/officeart/2005/8/layout/process4"/>
    <dgm:cxn modelId="{B565C73F-78EB-49C6-AAAF-D878789A6559}" type="presParOf" srcId="{A5EBB190-64EA-40EE-B9BA-570F26A85D03}" destId="{3567BCC8-6696-40D0-A942-919E1B937B88}" srcOrd="2" destOrd="0" presId="urn:microsoft.com/office/officeart/2005/8/layout/process4"/>
    <dgm:cxn modelId="{F470145C-A8A1-416B-94DE-9CCE8F3134FF}" type="presParOf" srcId="{3567BCC8-6696-40D0-A942-919E1B937B88}" destId="{B5181E59-A9E9-4300-905E-522B6FAD7C82}" srcOrd="0" destOrd="0" presId="urn:microsoft.com/office/officeart/2005/8/layout/process4"/>
    <dgm:cxn modelId="{F5A45557-099E-4DA2-B5C8-DBB155AD6582}" type="presParOf" srcId="{8F3E1135-66E6-4B27-80C3-258A29575472}" destId="{E11DC3F3-38FD-4C84-9FEB-EE673558B7D8}" srcOrd="3" destOrd="0" presId="urn:microsoft.com/office/officeart/2005/8/layout/process4"/>
    <dgm:cxn modelId="{37D7161F-D339-4E9E-94C2-E4EAA3BF5915}" type="presParOf" srcId="{8F3E1135-66E6-4B27-80C3-258A29575472}" destId="{2BF49C08-ED21-4A2F-8A58-EBBE95B83CDB}" srcOrd="4" destOrd="0" presId="urn:microsoft.com/office/officeart/2005/8/layout/process4"/>
    <dgm:cxn modelId="{1FEB8FE8-E319-4D45-BE56-212D215895E0}" type="presParOf" srcId="{2BF49C08-ED21-4A2F-8A58-EBBE95B83CDB}" destId="{E5D9220C-8FD4-421C-AE00-C521429E93A6}" srcOrd="0" destOrd="0" presId="urn:microsoft.com/office/officeart/2005/8/layout/process4"/>
    <dgm:cxn modelId="{3758A8CF-4C96-497B-B26F-FBB75A0A64FB}" type="presParOf" srcId="{2BF49C08-ED21-4A2F-8A58-EBBE95B83CDB}" destId="{6A5DAB37-A3FF-44D8-9B47-4B97C5B0430C}" srcOrd="1" destOrd="0" presId="urn:microsoft.com/office/officeart/2005/8/layout/process4"/>
    <dgm:cxn modelId="{CCE2E804-8A28-45B0-98C3-B4A80A9E0219}" type="presParOf" srcId="{2BF49C08-ED21-4A2F-8A58-EBBE95B83CDB}" destId="{24AF50D0-D5BD-48D3-B39B-DFC78F9D219A}" srcOrd="2" destOrd="0" presId="urn:microsoft.com/office/officeart/2005/8/layout/process4"/>
    <dgm:cxn modelId="{5ED1376A-2CCF-45CF-AC0C-195D64650992}" type="presParOf" srcId="{24AF50D0-D5BD-48D3-B39B-DFC78F9D219A}" destId="{2430F2AA-AD32-468C-9C8C-F44D373CEDF9}" srcOrd="0" destOrd="0" presId="urn:microsoft.com/office/officeart/2005/8/layout/process4"/>
    <dgm:cxn modelId="{18894C29-39CE-4A67-A84E-2A6640F28160}" type="presParOf" srcId="{8F3E1135-66E6-4B27-80C3-258A29575472}" destId="{F9611D1E-5D11-40B9-8CCF-006F8E87B83F}" srcOrd="5" destOrd="0" presId="urn:microsoft.com/office/officeart/2005/8/layout/process4"/>
    <dgm:cxn modelId="{259382FF-9245-42DF-83E0-AB6F57D97454}" type="presParOf" srcId="{8F3E1135-66E6-4B27-80C3-258A29575472}" destId="{886A8E37-9F39-4205-AF29-BABC07731D4A}" srcOrd="6" destOrd="0" presId="urn:microsoft.com/office/officeart/2005/8/layout/process4"/>
    <dgm:cxn modelId="{C94E15A8-F3AC-4263-84AC-DF8FD2D9D758}" type="presParOf" srcId="{886A8E37-9F39-4205-AF29-BABC07731D4A}" destId="{184F69DD-0886-4AA5-9310-D5FFE1D5F683}" srcOrd="0" destOrd="0" presId="urn:microsoft.com/office/officeart/2005/8/layout/process4"/>
    <dgm:cxn modelId="{C12C35D3-91B5-47B5-B2D2-D703DF75FD1E}" type="presParOf" srcId="{886A8E37-9F39-4205-AF29-BABC07731D4A}" destId="{275AE212-7735-48F4-AC9E-67EC047653B4}" srcOrd="1" destOrd="0" presId="urn:microsoft.com/office/officeart/2005/8/layout/process4"/>
    <dgm:cxn modelId="{BA1F8BC8-D9AF-4C0D-B500-852DA9103402}" type="presParOf" srcId="{886A8E37-9F39-4205-AF29-BABC07731D4A}" destId="{6E397169-0D42-461B-8259-DCB3CBF404DA}" srcOrd="2" destOrd="0" presId="urn:microsoft.com/office/officeart/2005/8/layout/process4"/>
    <dgm:cxn modelId="{A52C746C-61BF-4B8B-96F9-ECB3E0FF01A4}" type="presParOf" srcId="{6E397169-0D42-461B-8259-DCB3CBF404DA}" destId="{4D5EC840-0BD1-4D0C-8C4E-0C9A323E95FE}" srcOrd="0" destOrd="0" presId="urn:microsoft.com/office/officeart/2005/8/layout/process4"/>
    <dgm:cxn modelId="{873C7576-608E-4F94-ABE3-5BC574D0A143}" type="presParOf" srcId="{8F3E1135-66E6-4B27-80C3-258A29575472}" destId="{CF3C52D9-661B-40F5-A38A-E94035F1CFDC}" srcOrd="7" destOrd="0" presId="urn:microsoft.com/office/officeart/2005/8/layout/process4"/>
    <dgm:cxn modelId="{4CC5790B-BB5F-4A1B-8A5D-60CDE911F277}" type="presParOf" srcId="{8F3E1135-66E6-4B27-80C3-258A29575472}" destId="{05746AC2-A816-41F5-830B-B9E308B35444}" srcOrd="8" destOrd="0" presId="urn:microsoft.com/office/officeart/2005/8/layout/process4"/>
    <dgm:cxn modelId="{BE9C84F2-8369-4A10-A40B-37CFBAFC9E68}" type="presParOf" srcId="{05746AC2-A816-41F5-830B-B9E308B35444}" destId="{F416BC78-61F7-42DE-B2B1-D66B5BFF5FAF}" srcOrd="0" destOrd="0" presId="urn:microsoft.com/office/officeart/2005/8/layout/process4"/>
    <dgm:cxn modelId="{32E923BF-7A1C-454A-BA58-D7133F7E0919}" type="presParOf" srcId="{05746AC2-A816-41F5-830B-B9E308B35444}" destId="{40187715-6718-4F14-9D7C-DED8898D9C76}" srcOrd="1" destOrd="0" presId="urn:microsoft.com/office/officeart/2005/8/layout/process4"/>
    <dgm:cxn modelId="{4C145ABD-38F3-4C07-A15E-0635C78165EE}" type="presParOf" srcId="{05746AC2-A816-41F5-830B-B9E308B35444}" destId="{96F734F2-DF99-436C-831D-7A7893842A02}" srcOrd="2" destOrd="0" presId="urn:microsoft.com/office/officeart/2005/8/layout/process4"/>
    <dgm:cxn modelId="{9D1A81C9-A30C-46EB-A91D-4DEDA3EA4ACE}" type="presParOf" srcId="{96F734F2-DF99-436C-831D-7A7893842A02}" destId="{66263F51-3518-4931-9C93-4A67CF0DF8AA}" srcOrd="0"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8993E0-B7DA-4CAA-BF30-2E2C32F8C5E9}"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zh-CN" altLang="en-US"/>
        </a:p>
      </dgm:t>
    </dgm:pt>
    <dgm:pt modelId="{1C6D655F-389A-4136-8BA0-E6E4A1A3FE75}">
      <dgm:prSet phldrT="[文本]" custT="1"/>
      <dgm:spPr/>
      <dgm:t>
        <a:bodyPr/>
        <a:lstStyle/>
        <a:p>
          <a:r>
            <a:rPr lang="zh-CN" altLang="en-US" sz="1800" b="1">
              <a:effectLst>
                <a:outerShdw blurRad="38100" dist="38100" dir="2700000" algn="tl">
                  <a:srgbClr val="000000">
                    <a:alpha val="43137"/>
                  </a:srgbClr>
                </a:outerShdw>
              </a:effectLst>
            </a:rPr>
            <a:t>员级</a:t>
          </a:r>
          <a:endParaRPr lang="zh-CN" altLang="en-US" sz="1800" dirty="0"/>
        </a:p>
      </dgm:t>
    </dgm:pt>
    <dgm:pt modelId="{EB8702C5-0875-4E40-9387-A4DFD348E331}" cxnId="{7F5364D6-F290-45AD-98DE-5A05DEBCABD0}" type="parTrans">
      <dgm:prSet/>
      <dgm:spPr/>
      <dgm:t>
        <a:bodyPr/>
        <a:lstStyle/>
        <a:p>
          <a:endParaRPr lang="zh-CN" altLang="en-US"/>
        </a:p>
      </dgm:t>
    </dgm:pt>
    <dgm:pt modelId="{DF26750B-C79A-4D0A-B12C-F17E1393109D}" cxnId="{7F5364D6-F290-45AD-98DE-5A05DEBCABD0}" type="sibTrans">
      <dgm:prSet/>
      <dgm:spPr/>
      <dgm:t>
        <a:bodyPr/>
        <a:lstStyle/>
        <a:p>
          <a:endParaRPr lang="zh-CN" altLang="en-US"/>
        </a:p>
      </dgm:t>
    </dgm:pt>
    <dgm:pt modelId="{1F702E9C-30EB-4A91-A863-00BD95244488}">
      <dgm:prSet phldrT="[文本]"/>
      <dgm:spPr/>
      <dgm:t>
        <a:bodyPr/>
        <a:lstStyle/>
        <a:p>
          <a:r>
            <a:rPr lang="zh-CN" altLang="en-US" b="1" dirty="0">
              <a:effectLst/>
            </a:rPr>
            <a:t>三级教师</a:t>
          </a:r>
          <a:endParaRPr lang="zh-CN" altLang="en-US" dirty="0">
            <a:effectLst/>
          </a:endParaRPr>
        </a:p>
      </dgm:t>
    </dgm:pt>
    <dgm:pt modelId="{5DA99AAE-7238-4B4B-9412-85040FBBC924}" cxnId="{8D5ADA5B-4DBA-4B99-B3BE-8D6A5EAD6FDA}" type="parTrans">
      <dgm:prSet/>
      <dgm:spPr/>
      <dgm:t>
        <a:bodyPr/>
        <a:lstStyle/>
        <a:p>
          <a:endParaRPr lang="zh-CN" altLang="en-US"/>
        </a:p>
      </dgm:t>
    </dgm:pt>
    <dgm:pt modelId="{2B13437E-C29C-4CBC-88B5-3FF8942CFD6E}" cxnId="{8D5ADA5B-4DBA-4B99-B3BE-8D6A5EAD6FDA}" type="sibTrans">
      <dgm:prSet/>
      <dgm:spPr/>
      <dgm:t>
        <a:bodyPr/>
        <a:lstStyle/>
        <a:p>
          <a:endParaRPr lang="zh-CN" altLang="en-US"/>
        </a:p>
      </dgm:t>
    </dgm:pt>
    <dgm:pt modelId="{5C4484DD-6DEF-462B-96C0-06E39CEE386C}">
      <dgm:prSet phldrT="[文本]"/>
      <dgm:spPr/>
      <dgm:t>
        <a:bodyPr/>
        <a:lstStyle/>
        <a:p>
          <a:r>
            <a:rPr lang="zh-CN" altLang="en-US" b="1" dirty="0">
              <a:effectLst/>
            </a:rPr>
            <a:t>高级教师</a:t>
          </a:r>
          <a:endParaRPr lang="zh-CN" altLang="en-US" dirty="0">
            <a:effectLst/>
          </a:endParaRPr>
        </a:p>
      </dgm:t>
    </dgm:pt>
    <dgm:pt modelId="{46956FC8-D92A-4420-9D3A-F8528AF8C9FE}" cxnId="{0E3270BA-88A6-4752-A0A8-85D7F0E2E918}" type="sibTrans">
      <dgm:prSet/>
      <dgm:spPr/>
      <dgm:t>
        <a:bodyPr/>
        <a:lstStyle/>
        <a:p>
          <a:endParaRPr lang="zh-CN" altLang="en-US"/>
        </a:p>
      </dgm:t>
    </dgm:pt>
    <dgm:pt modelId="{0B0D3124-7237-4082-98D6-98FD57747083}" cxnId="{0E3270BA-88A6-4752-A0A8-85D7F0E2E918}" type="parTrans">
      <dgm:prSet/>
      <dgm:spPr/>
      <dgm:t>
        <a:bodyPr/>
        <a:lstStyle/>
        <a:p>
          <a:endParaRPr lang="zh-CN" altLang="en-US"/>
        </a:p>
      </dgm:t>
    </dgm:pt>
    <dgm:pt modelId="{108FE992-1D30-4771-AA85-0A5757D11DC1}">
      <dgm:prSet phldrT="[文本]" custT="1"/>
      <dgm:spPr/>
      <dgm:t>
        <a:bodyPr/>
        <a:lstStyle/>
        <a:p>
          <a:r>
            <a:rPr lang="zh-CN" altLang="en-US" sz="1800" b="1">
              <a:effectLst>
                <a:outerShdw blurRad="38100" dist="38100" dir="2700000" algn="tl">
                  <a:srgbClr val="000000">
                    <a:alpha val="43137"/>
                  </a:srgbClr>
                </a:outerShdw>
              </a:effectLst>
            </a:rPr>
            <a:t>助理级</a:t>
          </a:r>
          <a:endParaRPr lang="zh-CN" altLang="en-US" sz="1800" dirty="0"/>
        </a:p>
      </dgm:t>
    </dgm:pt>
    <dgm:pt modelId="{31E802DB-AD3C-4B8A-9BBF-7A4F527C1F68}" cxnId="{61A7B09D-F7E0-48A1-8F57-162329C74745}" type="sibTrans">
      <dgm:prSet/>
      <dgm:spPr/>
      <dgm:t>
        <a:bodyPr/>
        <a:lstStyle/>
        <a:p>
          <a:endParaRPr lang="zh-CN" altLang="en-US"/>
        </a:p>
      </dgm:t>
    </dgm:pt>
    <dgm:pt modelId="{543E907D-FFEE-44B6-84F2-0E27C54FCF62}" cxnId="{61A7B09D-F7E0-48A1-8F57-162329C74745}" type="parTrans">
      <dgm:prSet/>
      <dgm:spPr/>
      <dgm:t>
        <a:bodyPr/>
        <a:lstStyle/>
        <a:p>
          <a:endParaRPr lang="zh-CN" altLang="en-US"/>
        </a:p>
      </dgm:t>
    </dgm:pt>
    <dgm:pt modelId="{FF053B4C-5D18-4AA9-95AD-8571D0DC904A}">
      <dgm:prSet phldrT="[文本]"/>
      <dgm:spPr/>
      <dgm:t>
        <a:bodyPr/>
        <a:lstStyle/>
        <a:p>
          <a:r>
            <a:rPr lang="zh-CN" altLang="en-US" b="1" dirty="0"/>
            <a:t>二级教师</a:t>
          </a:r>
        </a:p>
      </dgm:t>
    </dgm:pt>
    <dgm:pt modelId="{AFCF02DB-BB56-4C59-A121-0C0EA7175BB6}" cxnId="{5A6BDDCC-CCBA-441F-897C-D57DAFD62CBF}" type="sibTrans">
      <dgm:prSet/>
      <dgm:spPr/>
      <dgm:t>
        <a:bodyPr/>
        <a:lstStyle/>
        <a:p>
          <a:endParaRPr lang="zh-CN" altLang="en-US"/>
        </a:p>
      </dgm:t>
    </dgm:pt>
    <dgm:pt modelId="{1B21A292-4AA1-40AF-8AE0-7F03413B3AEC}" cxnId="{5A6BDDCC-CCBA-441F-897C-D57DAFD62CBF}" type="parTrans">
      <dgm:prSet/>
      <dgm:spPr/>
      <dgm:t>
        <a:bodyPr/>
        <a:lstStyle/>
        <a:p>
          <a:endParaRPr lang="zh-CN" altLang="en-US"/>
        </a:p>
      </dgm:t>
    </dgm:pt>
    <dgm:pt modelId="{9F830642-4B3C-4726-BDD5-AF9B863CB87C}">
      <dgm:prSet phldrT="[文本]" custT="1"/>
      <dgm:spPr/>
      <dgm:t>
        <a:bodyPr/>
        <a:lstStyle/>
        <a:p>
          <a:r>
            <a:rPr lang="zh-CN" altLang="en-US" sz="1800" b="1">
              <a:effectLst>
                <a:outerShdw blurRad="38100" dist="38100" dir="2700000" algn="tl">
                  <a:srgbClr val="000000">
                    <a:alpha val="43137"/>
                  </a:srgbClr>
                </a:outerShdw>
              </a:effectLst>
            </a:rPr>
            <a:t>中级</a:t>
          </a:r>
          <a:endParaRPr lang="zh-CN" altLang="en-US" sz="1800" dirty="0"/>
        </a:p>
      </dgm:t>
    </dgm:pt>
    <dgm:pt modelId="{3190D3F9-8506-4B9E-A838-151D75B599F0}" cxnId="{F14F72C7-54A8-44DE-B539-5421731A6A2C}" type="sibTrans">
      <dgm:prSet/>
      <dgm:spPr/>
      <dgm:t>
        <a:bodyPr/>
        <a:lstStyle/>
        <a:p>
          <a:endParaRPr lang="zh-CN" altLang="en-US"/>
        </a:p>
      </dgm:t>
    </dgm:pt>
    <dgm:pt modelId="{1B6C6B77-7A50-4A59-AA20-F398F9FAB6C4}" cxnId="{F14F72C7-54A8-44DE-B539-5421731A6A2C}" type="parTrans">
      <dgm:prSet/>
      <dgm:spPr/>
      <dgm:t>
        <a:bodyPr/>
        <a:lstStyle/>
        <a:p>
          <a:endParaRPr lang="zh-CN" altLang="en-US"/>
        </a:p>
      </dgm:t>
    </dgm:pt>
    <dgm:pt modelId="{A2AA71F5-4484-457E-B1A4-A3CA49B1E68F}">
      <dgm:prSet phldrT="[文本]"/>
      <dgm:spPr/>
      <dgm:t>
        <a:bodyPr/>
        <a:lstStyle/>
        <a:p>
          <a:r>
            <a:rPr lang="zh-CN" altLang="en-US" b="1" dirty="0"/>
            <a:t>一级教师</a:t>
          </a:r>
        </a:p>
      </dgm:t>
    </dgm:pt>
    <dgm:pt modelId="{635F3ECB-5343-4CCB-8EF0-8D6A6FC4C919}" cxnId="{244CD5E9-A663-47E4-87C9-7D8C11E7713F}" type="sibTrans">
      <dgm:prSet/>
      <dgm:spPr/>
      <dgm:t>
        <a:bodyPr/>
        <a:lstStyle/>
        <a:p>
          <a:endParaRPr lang="zh-CN" altLang="en-US"/>
        </a:p>
      </dgm:t>
    </dgm:pt>
    <dgm:pt modelId="{040444E3-2567-47B6-A736-D59F93C626AD}" cxnId="{244CD5E9-A663-47E4-87C9-7D8C11E7713F}" type="parTrans">
      <dgm:prSet/>
      <dgm:spPr/>
      <dgm:t>
        <a:bodyPr/>
        <a:lstStyle/>
        <a:p>
          <a:endParaRPr lang="zh-CN" altLang="en-US"/>
        </a:p>
      </dgm:t>
    </dgm:pt>
    <dgm:pt modelId="{7EC43BEC-1F4A-48FC-AD70-AB2B75ABC297}">
      <dgm:prSet phldrT="[文本]" custT="1"/>
      <dgm:spPr/>
      <dgm:t>
        <a:bodyPr/>
        <a:lstStyle/>
        <a:p>
          <a:r>
            <a:rPr lang="zh-CN" altLang="en-US" sz="1800" b="1">
              <a:effectLst>
                <a:outerShdw blurRad="38100" dist="38100" dir="2700000" algn="tl">
                  <a:srgbClr val="000000">
                    <a:alpha val="43137"/>
                  </a:srgbClr>
                </a:outerShdw>
              </a:effectLst>
            </a:rPr>
            <a:t>副高级</a:t>
          </a:r>
          <a:endParaRPr lang="zh-CN" altLang="en-US" sz="1800" dirty="0"/>
        </a:p>
      </dgm:t>
    </dgm:pt>
    <dgm:pt modelId="{47BD25F0-97B2-4DC4-97F2-9BFB471023AF}" cxnId="{FABAD9A3-9CB8-402B-B2FE-55AC86423C7A}" type="sibTrans">
      <dgm:prSet/>
      <dgm:spPr/>
      <dgm:t>
        <a:bodyPr/>
        <a:lstStyle/>
        <a:p>
          <a:endParaRPr lang="zh-CN" altLang="en-US"/>
        </a:p>
      </dgm:t>
    </dgm:pt>
    <dgm:pt modelId="{B4BFB563-A2BB-4C30-86E7-E330E15785F5}" cxnId="{FABAD9A3-9CB8-402B-B2FE-55AC86423C7A}" type="parTrans">
      <dgm:prSet/>
      <dgm:spPr/>
      <dgm:t>
        <a:bodyPr/>
        <a:lstStyle/>
        <a:p>
          <a:endParaRPr lang="zh-CN" altLang="en-US"/>
        </a:p>
      </dgm:t>
    </dgm:pt>
    <dgm:pt modelId="{66F25CB2-CD47-4F10-869A-481C39ABC028}">
      <dgm:prSet phldrT="[文本]" custT="1"/>
      <dgm:spPr/>
      <dgm:t>
        <a:bodyPr/>
        <a:lstStyle/>
        <a:p>
          <a:r>
            <a:rPr lang="zh-CN" altLang="en-US" sz="1800" b="1">
              <a:effectLst>
                <a:outerShdw blurRad="38100" dist="38100" dir="2700000" algn="tl">
                  <a:srgbClr val="000000">
                    <a:alpha val="43137"/>
                  </a:srgbClr>
                </a:outerShdw>
              </a:effectLst>
            </a:rPr>
            <a:t>正高级</a:t>
          </a:r>
          <a:endParaRPr lang="zh-CN" altLang="en-US" sz="1800" dirty="0"/>
        </a:p>
      </dgm:t>
    </dgm:pt>
    <dgm:pt modelId="{E7CB3081-A9D7-47EA-9371-F574E6AFDCFB}" cxnId="{868DEFFD-1E41-457E-B1C0-CD774A5CC688}" type="sibTrans">
      <dgm:prSet/>
      <dgm:spPr/>
      <dgm:t>
        <a:bodyPr/>
        <a:lstStyle/>
        <a:p>
          <a:endParaRPr lang="zh-CN" altLang="en-US"/>
        </a:p>
      </dgm:t>
    </dgm:pt>
    <dgm:pt modelId="{607F4C47-B2BE-4B2F-BB17-80D0EAE1F6CB}" cxnId="{868DEFFD-1E41-457E-B1C0-CD774A5CC688}" type="parTrans">
      <dgm:prSet/>
      <dgm:spPr/>
      <dgm:t>
        <a:bodyPr/>
        <a:lstStyle/>
        <a:p>
          <a:endParaRPr lang="zh-CN" altLang="en-US"/>
        </a:p>
      </dgm:t>
    </dgm:pt>
    <dgm:pt modelId="{E5BE0909-26D3-4E95-BAE2-F879779DC2D2}">
      <dgm:prSet phldrT="[文本]"/>
      <dgm:spPr/>
      <dgm:t>
        <a:bodyPr/>
        <a:lstStyle/>
        <a:p>
          <a:r>
            <a:rPr lang="zh-CN" altLang="en-US" b="1" dirty="0">
              <a:effectLst/>
            </a:rPr>
            <a:t>正高级教师</a:t>
          </a:r>
          <a:endParaRPr lang="zh-CN" altLang="en-US" dirty="0">
            <a:effectLst/>
          </a:endParaRPr>
        </a:p>
      </dgm:t>
    </dgm:pt>
    <dgm:pt modelId="{1BFB67EA-1242-4F49-A4C0-C48D255EA82B}" cxnId="{60D4C40E-7376-42D9-8267-AC09C1D86715}" type="sibTrans">
      <dgm:prSet/>
      <dgm:spPr/>
      <dgm:t>
        <a:bodyPr/>
        <a:lstStyle/>
        <a:p>
          <a:endParaRPr lang="zh-CN" altLang="en-US"/>
        </a:p>
      </dgm:t>
    </dgm:pt>
    <dgm:pt modelId="{9F922FBD-B1FA-4AA8-B799-3F39D5F4CD98}" cxnId="{60D4C40E-7376-42D9-8267-AC09C1D86715}" type="parTrans">
      <dgm:prSet/>
      <dgm:spPr/>
      <dgm:t>
        <a:bodyPr/>
        <a:lstStyle/>
        <a:p>
          <a:endParaRPr lang="zh-CN" altLang="en-US"/>
        </a:p>
      </dgm:t>
    </dgm:pt>
    <dgm:pt modelId="{8F3E1135-66E6-4B27-80C3-258A29575472}" type="pres">
      <dgm:prSet presAssocID="{D88993E0-B7DA-4CAA-BF30-2E2C32F8C5E9}" presName="Name0" presStyleCnt="0">
        <dgm:presLayoutVars>
          <dgm:dir/>
          <dgm:animLvl val="lvl"/>
          <dgm:resizeHandles val="exact"/>
        </dgm:presLayoutVars>
      </dgm:prSet>
      <dgm:spPr/>
    </dgm:pt>
    <dgm:pt modelId="{55BDC5B1-7593-4B62-949A-E768BA903A93}" type="pres">
      <dgm:prSet presAssocID="{66F25CB2-CD47-4F10-869A-481C39ABC028}" presName="boxAndChildren" presStyleCnt="0"/>
      <dgm:spPr/>
    </dgm:pt>
    <dgm:pt modelId="{4C5C8B4C-52A5-4ABD-8CB3-62CD3D532788}" type="pres">
      <dgm:prSet presAssocID="{66F25CB2-CD47-4F10-869A-481C39ABC028}" presName="parentTextBox" presStyleLbl="node1" presStyleIdx="0" presStyleCnt="5"/>
      <dgm:spPr/>
    </dgm:pt>
    <dgm:pt modelId="{25B19774-6BC6-4D85-B807-9808C7326D1C}" type="pres">
      <dgm:prSet presAssocID="{66F25CB2-CD47-4F10-869A-481C39ABC028}" presName="entireBox" presStyleLbl="node1" presStyleIdx="0" presStyleCnt="5"/>
      <dgm:spPr/>
    </dgm:pt>
    <dgm:pt modelId="{D32FA824-93C8-4BA9-AD78-F759F2528FA2}" type="pres">
      <dgm:prSet presAssocID="{66F25CB2-CD47-4F10-869A-481C39ABC028}" presName="descendantBox" presStyleCnt="0"/>
      <dgm:spPr/>
    </dgm:pt>
    <dgm:pt modelId="{DEF1CA6E-5393-4E90-9008-725F77BCED0B}" type="pres">
      <dgm:prSet presAssocID="{E5BE0909-26D3-4E95-BAE2-F879779DC2D2}" presName="childTextBox" presStyleLbl="fgAccFollowNode1" presStyleIdx="0" presStyleCnt="5">
        <dgm:presLayoutVars>
          <dgm:bulletEnabled val="1"/>
        </dgm:presLayoutVars>
      </dgm:prSet>
      <dgm:spPr/>
    </dgm:pt>
    <dgm:pt modelId="{CA74E730-92ED-4FBD-8482-2ADBDF921210}" type="pres">
      <dgm:prSet presAssocID="{47BD25F0-97B2-4DC4-97F2-9BFB471023AF}" presName="sp" presStyleCnt="0"/>
      <dgm:spPr/>
    </dgm:pt>
    <dgm:pt modelId="{A5EBB190-64EA-40EE-B9BA-570F26A85D03}" type="pres">
      <dgm:prSet presAssocID="{7EC43BEC-1F4A-48FC-AD70-AB2B75ABC297}" presName="arrowAndChildren" presStyleCnt="0"/>
      <dgm:spPr/>
    </dgm:pt>
    <dgm:pt modelId="{C9EAB5FA-2846-49B9-B128-17266EA81373}" type="pres">
      <dgm:prSet presAssocID="{7EC43BEC-1F4A-48FC-AD70-AB2B75ABC297}" presName="parentTextArrow" presStyleLbl="node1" presStyleIdx="0" presStyleCnt="5"/>
      <dgm:spPr/>
    </dgm:pt>
    <dgm:pt modelId="{41A8C9C8-23EC-4CC9-996A-FF937D296C2B}" type="pres">
      <dgm:prSet presAssocID="{7EC43BEC-1F4A-48FC-AD70-AB2B75ABC297}" presName="arrow" presStyleLbl="node1" presStyleIdx="1" presStyleCnt="5"/>
      <dgm:spPr/>
    </dgm:pt>
    <dgm:pt modelId="{3567BCC8-6696-40D0-A942-919E1B937B88}" type="pres">
      <dgm:prSet presAssocID="{7EC43BEC-1F4A-48FC-AD70-AB2B75ABC297}" presName="descendantArrow" presStyleCnt="0"/>
      <dgm:spPr/>
    </dgm:pt>
    <dgm:pt modelId="{B5181E59-A9E9-4300-905E-522B6FAD7C82}" type="pres">
      <dgm:prSet presAssocID="{5C4484DD-6DEF-462B-96C0-06E39CEE386C}" presName="childTextArrow" presStyleLbl="fgAccFollowNode1" presStyleIdx="1" presStyleCnt="5">
        <dgm:presLayoutVars>
          <dgm:bulletEnabled val="1"/>
        </dgm:presLayoutVars>
      </dgm:prSet>
      <dgm:spPr/>
    </dgm:pt>
    <dgm:pt modelId="{E11DC3F3-38FD-4C84-9FEB-EE673558B7D8}" type="pres">
      <dgm:prSet presAssocID="{3190D3F9-8506-4B9E-A838-151D75B599F0}" presName="sp" presStyleCnt="0"/>
      <dgm:spPr/>
    </dgm:pt>
    <dgm:pt modelId="{2BF49C08-ED21-4A2F-8A58-EBBE95B83CDB}" type="pres">
      <dgm:prSet presAssocID="{9F830642-4B3C-4726-BDD5-AF9B863CB87C}" presName="arrowAndChildren" presStyleCnt="0"/>
      <dgm:spPr/>
    </dgm:pt>
    <dgm:pt modelId="{E5D9220C-8FD4-421C-AE00-C521429E93A6}" type="pres">
      <dgm:prSet presAssocID="{9F830642-4B3C-4726-BDD5-AF9B863CB87C}" presName="parentTextArrow" presStyleLbl="node1" presStyleIdx="1" presStyleCnt="5"/>
      <dgm:spPr/>
    </dgm:pt>
    <dgm:pt modelId="{6A5DAB37-A3FF-44D8-9B47-4B97C5B0430C}" type="pres">
      <dgm:prSet presAssocID="{9F830642-4B3C-4726-BDD5-AF9B863CB87C}" presName="arrow" presStyleLbl="node1" presStyleIdx="2" presStyleCnt="5"/>
      <dgm:spPr/>
    </dgm:pt>
    <dgm:pt modelId="{24AF50D0-D5BD-48D3-B39B-DFC78F9D219A}" type="pres">
      <dgm:prSet presAssocID="{9F830642-4B3C-4726-BDD5-AF9B863CB87C}" presName="descendantArrow" presStyleCnt="0"/>
      <dgm:spPr/>
    </dgm:pt>
    <dgm:pt modelId="{2430F2AA-AD32-468C-9C8C-F44D373CEDF9}" type="pres">
      <dgm:prSet presAssocID="{A2AA71F5-4484-457E-B1A4-A3CA49B1E68F}" presName="childTextArrow" presStyleLbl="fgAccFollowNode1" presStyleIdx="2" presStyleCnt="5">
        <dgm:presLayoutVars>
          <dgm:bulletEnabled val="1"/>
        </dgm:presLayoutVars>
      </dgm:prSet>
      <dgm:spPr/>
    </dgm:pt>
    <dgm:pt modelId="{F9611D1E-5D11-40B9-8CCF-006F8E87B83F}" type="pres">
      <dgm:prSet presAssocID="{31E802DB-AD3C-4B8A-9BBF-7A4F527C1F68}" presName="sp" presStyleCnt="0"/>
      <dgm:spPr/>
    </dgm:pt>
    <dgm:pt modelId="{886A8E37-9F39-4205-AF29-BABC07731D4A}" type="pres">
      <dgm:prSet presAssocID="{108FE992-1D30-4771-AA85-0A5757D11DC1}" presName="arrowAndChildren" presStyleCnt="0"/>
      <dgm:spPr/>
    </dgm:pt>
    <dgm:pt modelId="{184F69DD-0886-4AA5-9310-D5FFE1D5F683}" type="pres">
      <dgm:prSet presAssocID="{108FE992-1D30-4771-AA85-0A5757D11DC1}" presName="parentTextArrow" presStyleLbl="node1" presStyleIdx="2" presStyleCnt="5"/>
      <dgm:spPr/>
    </dgm:pt>
    <dgm:pt modelId="{275AE212-7735-48F4-AC9E-67EC047653B4}" type="pres">
      <dgm:prSet presAssocID="{108FE992-1D30-4771-AA85-0A5757D11DC1}" presName="arrow" presStyleLbl="node1" presStyleIdx="3" presStyleCnt="5"/>
      <dgm:spPr/>
    </dgm:pt>
    <dgm:pt modelId="{6E397169-0D42-461B-8259-DCB3CBF404DA}" type="pres">
      <dgm:prSet presAssocID="{108FE992-1D30-4771-AA85-0A5757D11DC1}" presName="descendantArrow" presStyleCnt="0"/>
      <dgm:spPr/>
    </dgm:pt>
    <dgm:pt modelId="{4D5EC840-0BD1-4D0C-8C4E-0C9A323E95FE}" type="pres">
      <dgm:prSet presAssocID="{FF053B4C-5D18-4AA9-95AD-8571D0DC904A}" presName="childTextArrow" presStyleLbl="fgAccFollowNode1" presStyleIdx="3" presStyleCnt="5">
        <dgm:presLayoutVars>
          <dgm:bulletEnabled val="1"/>
        </dgm:presLayoutVars>
      </dgm:prSet>
      <dgm:spPr/>
    </dgm:pt>
    <dgm:pt modelId="{CF3C52D9-661B-40F5-A38A-E94035F1CFDC}" type="pres">
      <dgm:prSet presAssocID="{DF26750B-C79A-4D0A-B12C-F17E1393109D}" presName="sp" presStyleCnt="0"/>
      <dgm:spPr/>
    </dgm:pt>
    <dgm:pt modelId="{05746AC2-A816-41F5-830B-B9E308B35444}" type="pres">
      <dgm:prSet presAssocID="{1C6D655F-389A-4136-8BA0-E6E4A1A3FE75}" presName="arrowAndChildren" presStyleCnt="0"/>
      <dgm:spPr/>
    </dgm:pt>
    <dgm:pt modelId="{F416BC78-61F7-42DE-B2B1-D66B5BFF5FAF}" type="pres">
      <dgm:prSet presAssocID="{1C6D655F-389A-4136-8BA0-E6E4A1A3FE75}" presName="parentTextArrow" presStyleLbl="node1" presStyleIdx="3" presStyleCnt="5"/>
      <dgm:spPr/>
    </dgm:pt>
    <dgm:pt modelId="{40187715-6718-4F14-9D7C-DED8898D9C76}" type="pres">
      <dgm:prSet presAssocID="{1C6D655F-389A-4136-8BA0-E6E4A1A3FE75}" presName="arrow" presStyleLbl="node1" presStyleIdx="4" presStyleCnt="5"/>
      <dgm:spPr/>
    </dgm:pt>
    <dgm:pt modelId="{96F734F2-DF99-436C-831D-7A7893842A02}" type="pres">
      <dgm:prSet presAssocID="{1C6D655F-389A-4136-8BA0-E6E4A1A3FE75}" presName="descendantArrow" presStyleCnt="0"/>
      <dgm:spPr/>
    </dgm:pt>
    <dgm:pt modelId="{66263F51-3518-4931-9C93-4A67CF0DF8AA}" type="pres">
      <dgm:prSet presAssocID="{1F702E9C-30EB-4A91-A863-00BD95244488}" presName="childTextArrow" presStyleLbl="fgAccFollowNode1" presStyleIdx="4" presStyleCnt="5">
        <dgm:presLayoutVars>
          <dgm:bulletEnabled val="1"/>
        </dgm:presLayoutVars>
      </dgm:prSet>
      <dgm:spPr/>
    </dgm:pt>
  </dgm:ptLst>
  <dgm:cxnLst>
    <dgm:cxn modelId="{D30FF701-69B1-4532-B937-F57EC619A5B7}" type="presOf" srcId="{1C6D655F-389A-4136-8BA0-E6E4A1A3FE75}" destId="{40187715-6718-4F14-9D7C-DED8898D9C76}" srcOrd="1" destOrd="0" presId="urn:microsoft.com/office/officeart/2005/8/layout/process4"/>
    <dgm:cxn modelId="{7DDB7805-2431-4073-9180-D0112C6CDE11}" type="presOf" srcId="{66F25CB2-CD47-4F10-869A-481C39ABC028}" destId="{4C5C8B4C-52A5-4ABD-8CB3-62CD3D532788}" srcOrd="0" destOrd="0" presId="urn:microsoft.com/office/officeart/2005/8/layout/process4"/>
    <dgm:cxn modelId="{A01DF806-28EE-498E-A629-07EE9DB572C5}" type="presOf" srcId="{7EC43BEC-1F4A-48FC-AD70-AB2B75ABC297}" destId="{41A8C9C8-23EC-4CC9-996A-FF937D296C2B}" srcOrd="1" destOrd="0" presId="urn:microsoft.com/office/officeart/2005/8/layout/process4"/>
    <dgm:cxn modelId="{9D9E230D-EFD5-424D-BCDB-DD57428C0EA7}" type="presOf" srcId="{9F830642-4B3C-4726-BDD5-AF9B863CB87C}" destId="{E5D9220C-8FD4-421C-AE00-C521429E93A6}" srcOrd="0" destOrd="0" presId="urn:microsoft.com/office/officeart/2005/8/layout/process4"/>
    <dgm:cxn modelId="{60D4C40E-7376-42D9-8267-AC09C1D86715}" srcId="{66F25CB2-CD47-4F10-869A-481C39ABC028}" destId="{E5BE0909-26D3-4E95-BAE2-F879779DC2D2}" srcOrd="0" destOrd="0" parTransId="{9F922FBD-B1FA-4AA8-B799-3F39D5F4CD98}" sibTransId="{1BFB67EA-1242-4F49-A4C0-C48D255EA82B}"/>
    <dgm:cxn modelId="{54A4F111-1986-49F8-AA4B-5465282D4F83}" type="presOf" srcId="{A2AA71F5-4484-457E-B1A4-A3CA49B1E68F}" destId="{2430F2AA-AD32-468C-9C8C-F44D373CEDF9}" srcOrd="0" destOrd="0" presId="urn:microsoft.com/office/officeart/2005/8/layout/process4"/>
    <dgm:cxn modelId="{538B7614-0B28-4BC3-BB36-0B1F1D107E7C}" type="presOf" srcId="{FF053B4C-5D18-4AA9-95AD-8571D0DC904A}" destId="{4D5EC840-0BD1-4D0C-8C4E-0C9A323E95FE}" srcOrd="0" destOrd="0" presId="urn:microsoft.com/office/officeart/2005/8/layout/process4"/>
    <dgm:cxn modelId="{8D5ADA5B-4DBA-4B99-B3BE-8D6A5EAD6FDA}" srcId="{1C6D655F-389A-4136-8BA0-E6E4A1A3FE75}" destId="{1F702E9C-30EB-4A91-A863-00BD95244488}" srcOrd="0" destOrd="0" parTransId="{5DA99AAE-7238-4B4B-9412-85040FBBC924}" sibTransId="{2B13437E-C29C-4CBC-88B5-3FF8942CFD6E}"/>
    <dgm:cxn modelId="{FE854B41-8698-4108-80FF-80F09DB64C35}" type="presOf" srcId="{108FE992-1D30-4771-AA85-0A5757D11DC1}" destId="{275AE212-7735-48F4-AC9E-67EC047653B4}" srcOrd="1" destOrd="0" presId="urn:microsoft.com/office/officeart/2005/8/layout/process4"/>
    <dgm:cxn modelId="{7E1A894E-AF2E-481B-8020-8F5B03E57CCF}" type="presOf" srcId="{66F25CB2-CD47-4F10-869A-481C39ABC028}" destId="{25B19774-6BC6-4D85-B807-9808C7326D1C}" srcOrd="1" destOrd="0" presId="urn:microsoft.com/office/officeart/2005/8/layout/process4"/>
    <dgm:cxn modelId="{52525653-B9B1-4AA7-9DB6-22F82197D823}" type="presOf" srcId="{1F702E9C-30EB-4A91-A863-00BD95244488}" destId="{66263F51-3518-4931-9C93-4A67CF0DF8AA}" srcOrd="0" destOrd="0" presId="urn:microsoft.com/office/officeart/2005/8/layout/process4"/>
    <dgm:cxn modelId="{426AD789-E130-4A48-B9DE-B3BDE5F1C03E}" type="presOf" srcId="{7EC43BEC-1F4A-48FC-AD70-AB2B75ABC297}" destId="{C9EAB5FA-2846-49B9-B128-17266EA81373}" srcOrd="0" destOrd="0" presId="urn:microsoft.com/office/officeart/2005/8/layout/process4"/>
    <dgm:cxn modelId="{5376A39B-4F3D-4EC1-AAD4-7F5BFB6C8624}" type="presOf" srcId="{108FE992-1D30-4771-AA85-0A5757D11DC1}" destId="{184F69DD-0886-4AA5-9310-D5FFE1D5F683}" srcOrd="0" destOrd="0" presId="urn:microsoft.com/office/officeart/2005/8/layout/process4"/>
    <dgm:cxn modelId="{61A7B09D-F7E0-48A1-8F57-162329C74745}" srcId="{D88993E0-B7DA-4CAA-BF30-2E2C32F8C5E9}" destId="{108FE992-1D30-4771-AA85-0A5757D11DC1}" srcOrd="1" destOrd="0" parTransId="{543E907D-FFEE-44B6-84F2-0E27C54FCF62}" sibTransId="{31E802DB-AD3C-4B8A-9BBF-7A4F527C1F68}"/>
    <dgm:cxn modelId="{FABAD9A3-9CB8-402B-B2FE-55AC86423C7A}" srcId="{D88993E0-B7DA-4CAA-BF30-2E2C32F8C5E9}" destId="{7EC43BEC-1F4A-48FC-AD70-AB2B75ABC297}" srcOrd="3" destOrd="0" parTransId="{B4BFB563-A2BB-4C30-86E7-E330E15785F5}" sibTransId="{47BD25F0-97B2-4DC4-97F2-9BFB471023AF}"/>
    <dgm:cxn modelId="{A635B1B0-3E21-4642-95BA-45DCEA5FA036}" type="presOf" srcId="{5C4484DD-6DEF-462B-96C0-06E39CEE386C}" destId="{B5181E59-A9E9-4300-905E-522B6FAD7C82}" srcOrd="0" destOrd="0" presId="urn:microsoft.com/office/officeart/2005/8/layout/process4"/>
    <dgm:cxn modelId="{0E3270BA-88A6-4752-A0A8-85D7F0E2E918}" srcId="{7EC43BEC-1F4A-48FC-AD70-AB2B75ABC297}" destId="{5C4484DD-6DEF-462B-96C0-06E39CEE386C}" srcOrd="0" destOrd="0" parTransId="{0B0D3124-7237-4082-98D6-98FD57747083}" sibTransId="{46956FC8-D92A-4420-9D3A-F8528AF8C9FE}"/>
    <dgm:cxn modelId="{F14F72C7-54A8-44DE-B539-5421731A6A2C}" srcId="{D88993E0-B7DA-4CAA-BF30-2E2C32F8C5E9}" destId="{9F830642-4B3C-4726-BDD5-AF9B863CB87C}" srcOrd="2" destOrd="0" parTransId="{1B6C6B77-7A50-4A59-AA20-F398F9FAB6C4}" sibTransId="{3190D3F9-8506-4B9E-A838-151D75B599F0}"/>
    <dgm:cxn modelId="{AFB423C9-E54F-47DD-B79D-91EB763AFCD2}" type="presOf" srcId="{D88993E0-B7DA-4CAA-BF30-2E2C32F8C5E9}" destId="{8F3E1135-66E6-4B27-80C3-258A29575472}" srcOrd="0" destOrd="0" presId="urn:microsoft.com/office/officeart/2005/8/layout/process4"/>
    <dgm:cxn modelId="{5A6BDDCC-CCBA-441F-897C-D57DAFD62CBF}" srcId="{108FE992-1D30-4771-AA85-0A5757D11DC1}" destId="{FF053B4C-5D18-4AA9-95AD-8571D0DC904A}" srcOrd="0" destOrd="0" parTransId="{1B21A292-4AA1-40AF-8AE0-7F03413B3AEC}" sibTransId="{AFCF02DB-BB56-4C59-A121-0C0EA7175BB6}"/>
    <dgm:cxn modelId="{7F5364D6-F290-45AD-98DE-5A05DEBCABD0}" srcId="{D88993E0-B7DA-4CAA-BF30-2E2C32F8C5E9}" destId="{1C6D655F-389A-4136-8BA0-E6E4A1A3FE75}" srcOrd="0" destOrd="0" parTransId="{EB8702C5-0875-4E40-9387-A4DFD348E331}" sibTransId="{DF26750B-C79A-4D0A-B12C-F17E1393109D}"/>
    <dgm:cxn modelId="{0BFBB7DB-EC6C-4FDA-B150-BE7B6FAD6173}" type="presOf" srcId="{9F830642-4B3C-4726-BDD5-AF9B863CB87C}" destId="{6A5DAB37-A3FF-44D8-9B47-4B97C5B0430C}" srcOrd="1" destOrd="0" presId="urn:microsoft.com/office/officeart/2005/8/layout/process4"/>
    <dgm:cxn modelId="{545AA0DC-BE8B-4CAF-B280-FFBEA7A1F16D}" type="presOf" srcId="{1C6D655F-389A-4136-8BA0-E6E4A1A3FE75}" destId="{F416BC78-61F7-42DE-B2B1-D66B5BFF5FAF}" srcOrd="0" destOrd="0" presId="urn:microsoft.com/office/officeart/2005/8/layout/process4"/>
    <dgm:cxn modelId="{244CD5E9-A663-47E4-87C9-7D8C11E7713F}" srcId="{9F830642-4B3C-4726-BDD5-AF9B863CB87C}" destId="{A2AA71F5-4484-457E-B1A4-A3CA49B1E68F}" srcOrd="0" destOrd="0" parTransId="{040444E3-2567-47B6-A736-D59F93C626AD}" sibTransId="{635F3ECB-5343-4CCB-8EF0-8D6A6FC4C919}"/>
    <dgm:cxn modelId="{868DEFFD-1E41-457E-B1C0-CD774A5CC688}" srcId="{D88993E0-B7DA-4CAA-BF30-2E2C32F8C5E9}" destId="{66F25CB2-CD47-4F10-869A-481C39ABC028}" srcOrd="4" destOrd="0" parTransId="{607F4C47-B2BE-4B2F-BB17-80D0EAE1F6CB}" sibTransId="{E7CB3081-A9D7-47EA-9371-F574E6AFDCFB}"/>
    <dgm:cxn modelId="{5A4A0CFE-B0EF-4446-9CBE-D1718840E603}" type="presOf" srcId="{E5BE0909-26D3-4E95-BAE2-F879779DC2D2}" destId="{DEF1CA6E-5393-4E90-9008-725F77BCED0B}" srcOrd="0" destOrd="0" presId="urn:microsoft.com/office/officeart/2005/8/layout/process4"/>
    <dgm:cxn modelId="{A6523A48-A2C2-4E22-99EE-05D9C1FEA296}" type="presParOf" srcId="{8F3E1135-66E6-4B27-80C3-258A29575472}" destId="{55BDC5B1-7593-4B62-949A-E768BA903A93}" srcOrd="0" destOrd="0" presId="urn:microsoft.com/office/officeart/2005/8/layout/process4"/>
    <dgm:cxn modelId="{46A3B6A0-9E84-4901-8F80-F2CFDEBAEE6B}" type="presParOf" srcId="{55BDC5B1-7593-4B62-949A-E768BA903A93}" destId="{4C5C8B4C-52A5-4ABD-8CB3-62CD3D532788}" srcOrd="0" destOrd="0" presId="urn:microsoft.com/office/officeart/2005/8/layout/process4"/>
    <dgm:cxn modelId="{3A3CFB79-4866-449B-AA7B-A7954DE3DDF0}" type="presParOf" srcId="{55BDC5B1-7593-4B62-949A-E768BA903A93}" destId="{25B19774-6BC6-4D85-B807-9808C7326D1C}" srcOrd="1" destOrd="0" presId="urn:microsoft.com/office/officeart/2005/8/layout/process4"/>
    <dgm:cxn modelId="{80EA727E-C945-405D-8375-B679DB766303}" type="presParOf" srcId="{55BDC5B1-7593-4B62-949A-E768BA903A93}" destId="{D32FA824-93C8-4BA9-AD78-F759F2528FA2}" srcOrd="2" destOrd="0" presId="urn:microsoft.com/office/officeart/2005/8/layout/process4"/>
    <dgm:cxn modelId="{22153543-46DD-44C3-BEF3-0ACE8EDA657A}" type="presParOf" srcId="{D32FA824-93C8-4BA9-AD78-F759F2528FA2}" destId="{DEF1CA6E-5393-4E90-9008-725F77BCED0B}" srcOrd="0" destOrd="0" presId="urn:microsoft.com/office/officeart/2005/8/layout/process4"/>
    <dgm:cxn modelId="{C5471F84-8229-49AC-A535-15F28DB06ABA}" type="presParOf" srcId="{8F3E1135-66E6-4B27-80C3-258A29575472}" destId="{CA74E730-92ED-4FBD-8482-2ADBDF921210}" srcOrd="1" destOrd="0" presId="urn:microsoft.com/office/officeart/2005/8/layout/process4"/>
    <dgm:cxn modelId="{B774E5A9-70C2-4CD7-AF1A-13FE1758C8E7}" type="presParOf" srcId="{8F3E1135-66E6-4B27-80C3-258A29575472}" destId="{A5EBB190-64EA-40EE-B9BA-570F26A85D03}" srcOrd="2" destOrd="0" presId="urn:microsoft.com/office/officeart/2005/8/layout/process4"/>
    <dgm:cxn modelId="{555DDBF5-B602-497F-875C-F9076A334DC2}" type="presParOf" srcId="{A5EBB190-64EA-40EE-B9BA-570F26A85D03}" destId="{C9EAB5FA-2846-49B9-B128-17266EA81373}" srcOrd="0" destOrd="0" presId="urn:microsoft.com/office/officeart/2005/8/layout/process4"/>
    <dgm:cxn modelId="{A1CA5203-3422-467B-84E5-1409F1FD04FE}" type="presParOf" srcId="{A5EBB190-64EA-40EE-B9BA-570F26A85D03}" destId="{41A8C9C8-23EC-4CC9-996A-FF937D296C2B}" srcOrd="1" destOrd="0" presId="urn:microsoft.com/office/officeart/2005/8/layout/process4"/>
    <dgm:cxn modelId="{B565C73F-78EB-49C6-AAAF-D878789A6559}" type="presParOf" srcId="{A5EBB190-64EA-40EE-B9BA-570F26A85D03}" destId="{3567BCC8-6696-40D0-A942-919E1B937B88}" srcOrd="2" destOrd="0" presId="urn:microsoft.com/office/officeart/2005/8/layout/process4"/>
    <dgm:cxn modelId="{F470145C-A8A1-416B-94DE-9CCE8F3134FF}" type="presParOf" srcId="{3567BCC8-6696-40D0-A942-919E1B937B88}" destId="{B5181E59-A9E9-4300-905E-522B6FAD7C82}" srcOrd="0" destOrd="0" presId="urn:microsoft.com/office/officeart/2005/8/layout/process4"/>
    <dgm:cxn modelId="{F5A45557-099E-4DA2-B5C8-DBB155AD6582}" type="presParOf" srcId="{8F3E1135-66E6-4B27-80C3-258A29575472}" destId="{E11DC3F3-38FD-4C84-9FEB-EE673558B7D8}" srcOrd="3" destOrd="0" presId="urn:microsoft.com/office/officeart/2005/8/layout/process4"/>
    <dgm:cxn modelId="{37D7161F-D339-4E9E-94C2-E4EAA3BF5915}" type="presParOf" srcId="{8F3E1135-66E6-4B27-80C3-258A29575472}" destId="{2BF49C08-ED21-4A2F-8A58-EBBE95B83CDB}" srcOrd="4" destOrd="0" presId="urn:microsoft.com/office/officeart/2005/8/layout/process4"/>
    <dgm:cxn modelId="{1FEB8FE8-E319-4D45-BE56-212D215895E0}" type="presParOf" srcId="{2BF49C08-ED21-4A2F-8A58-EBBE95B83CDB}" destId="{E5D9220C-8FD4-421C-AE00-C521429E93A6}" srcOrd="0" destOrd="0" presId="urn:microsoft.com/office/officeart/2005/8/layout/process4"/>
    <dgm:cxn modelId="{3758A8CF-4C96-497B-B26F-FBB75A0A64FB}" type="presParOf" srcId="{2BF49C08-ED21-4A2F-8A58-EBBE95B83CDB}" destId="{6A5DAB37-A3FF-44D8-9B47-4B97C5B0430C}" srcOrd="1" destOrd="0" presId="urn:microsoft.com/office/officeart/2005/8/layout/process4"/>
    <dgm:cxn modelId="{CCE2E804-8A28-45B0-98C3-B4A80A9E0219}" type="presParOf" srcId="{2BF49C08-ED21-4A2F-8A58-EBBE95B83CDB}" destId="{24AF50D0-D5BD-48D3-B39B-DFC78F9D219A}" srcOrd="2" destOrd="0" presId="urn:microsoft.com/office/officeart/2005/8/layout/process4"/>
    <dgm:cxn modelId="{5ED1376A-2CCF-45CF-AC0C-195D64650992}" type="presParOf" srcId="{24AF50D0-D5BD-48D3-B39B-DFC78F9D219A}" destId="{2430F2AA-AD32-468C-9C8C-F44D373CEDF9}" srcOrd="0" destOrd="0" presId="urn:microsoft.com/office/officeart/2005/8/layout/process4"/>
    <dgm:cxn modelId="{18894C29-39CE-4A67-A84E-2A6640F28160}" type="presParOf" srcId="{8F3E1135-66E6-4B27-80C3-258A29575472}" destId="{F9611D1E-5D11-40B9-8CCF-006F8E87B83F}" srcOrd="5" destOrd="0" presId="urn:microsoft.com/office/officeart/2005/8/layout/process4"/>
    <dgm:cxn modelId="{259382FF-9245-42DF-83E0-AB6F57D97454}" type="presParOf" srcId="{8F3E1135-66E6-4B27-80C3-258A29575472}" destId="{886A8E37-9F39-4205-AF29-BABC07731D4A}" srcOrd="6" destOrd="0" presId="urn:microsoft.com/office/officeart/2005/8/layout/process4"/>
    <dgm:cxn modelId="{C94E15A8-F3AC-4263-84AC-DF8FD2D9D758}" type="presParOf" srcId="{886A8E37-9F39-4205-AF29-BABC07731D4A}" destId="{184F69DD-0886-4AA5-9310-D5FFE1D5F683}" srcOrd="0" destOrd="0" presId="urn:microsoft.com/office/officeart/2005/8/layout/process4"/>
    <dgm:cxn modelId="{C12C35D3-91B5-47B5-B2D2-D703DF75FD1E}" type="presParOf" srcId="{886A8E37-9F39-4205-AF29-BABC07731D4A}" destId="{275AE212-7735-48F4-AC9E-67EC047653B4}" srcOrd="1" destOrd="0" presId="urn:microsoft.com/office/officeart/2005/8/layout/process4"/>
    <dgm:cxn modelId="{BA1F8BC8-D9AF-4C0D-B500-852DA9103402}" type="presParOf" srcId="{886A8E37-9F39-4205-AF29-BABC07731D4A}" destId="{6E397169-0D42-461B-8259-DCB3CBF404DA}" srcOrd="2" destOrd="0" presId="urn:microsoft.com/office/officeart/2005/8/layout/process4"/>
    <dgm:cxn modelId="{A52C746C-61BF-4B8B-96F9-ECB3E0FF01A4}" type="presParOf" srcId="{6E397169-0D42-461B-8259-DCB3CBF404DA}" destId="{4D5EC840-0BD1-4D0C-8C4E-0C9A323E95FE}" srcOrd="0" destOrd="0" presId="urn:microsoft.com/office/officeart/2005/8/layout/process4"/>
    <dgm:cxn modelId="{873C7576-608E-4F94-ABE3-5BC574D0A143}" type="presParOf" srcId="{8F3E1135-66E6-4B27-80C3-258A29575472}" destId="{CF3C52D9-661B-40F5-A38A-E94035F1CFDC}" srcOrd="7" destOrd="0" presId="urn:microsoft.com/office/officeart/2005/8/layout/process4"/>
    <dgm:cxn modelId="{4CC5790B-BB5F-4A1B-8A5D-60CDE911F277}" type="presParOf" srcId="{8F3E1135-66E6-4B27-80C3-258A29575472}" destId="{05746AC2-A816-41F5-830B-B9E308B35444}" srcOrd="8" destOrd="0" presId="urn:microsoft.com/office/officeart/2005/8/layout/process4"/>
    <dgm:cxn modelId="{BE9C84F2-8369-4A10-A40B-37CFBAFC9E68}" type="presParOf" srcId="{05746AC2-A816-41F5-830B-B9E308B35444}" destId="{F416BC78-61F7-42DE-B2B1-D66B5BFF5FAF}" srcOrd="0" destOrd="0" presId="urn:microsoft.com/office/officeart/2005/8/layout/process4"/>
    <dgm:cxn modelId="{32E923BF-7A1C-454A-BA58-D7133F7E0919}" type="presParOf" srcId="{05746AC2-A816-41F5-830B-B9E308B35444}" destId="{40187715-6718-4F14-9D7C-DED8898D9C76}" srcOrd="1" destOrd="0" presId="urn:microsoft.com/office/officeart/2005/8/layout/process4"/>
    <dgm:cxn modelId="{4C145ABD-38F3-4C07-A15E-0635C78165EE}" type="presParOf" srcId="{05746AC2-A816-41F5-830B-B9E308B35444}" destId="{96F734F2-DF99-436C-831D-7A7893842A02}" srcOrd="2" destOrd="0" presId="urn:microsoft.com/office/officeart/2005/8/layout/process4"/>
    <dgm:cxn modelId="{9D1A81C9-A30C-46EB-A91D-4DEDA3EA4ACE}" type="presParOf" srcId="{96F734F2-DF99-436C-831D-7A7893842A02}" destId="{66263F51-3518-4931-9C93-4A67CF0DF8AA}" srcOrd="0" destOrd="0" presId="urn:microsoft.com/office/officeart/2005/8/layout/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8993E0-B7DA-4CAA-BF30-2E2C32F8C5E9}"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zh-CN" altLang="en-US"/>
        </a:p>
      </dgm:t>
    </dgm:pt>
    <dgm:pt modelId="{1C6D655F-389A-4136-8BA0-E6E4A1A3FE75}">
      <dgm:prSet phldrT="[文本]" custT="1"/>
      <dgm:spPr/>
      <dgm:t>
        <a:bodyPr/>
        <a:lstStyle/>
        <a:p>
          <a:r>
            <a:rPr lang="zh-CN" altLang="en-US" sz="1800" b="1" dirty="0">
              <a:effectLst>
                <a:outerShdw blurRad="38100" dist="38100" dir="2700000" algn="tl">
                  <a:srgbClr val="000000">
                    <a:alpha val="43137"/>
                  </a:srgbClr>
                </a:outerShdw>
              </a:effectLst>
            </a:rPr>
            <a:t>专业技术岗位等级</a:t>
          </a:r>
          <a:endParaRPr lang="zh-CN" altLang="en-US" sz="1800" dirty="0"/>
        </a:p>
      </dgm:t>
    </dgm:pt>
    <dgm:pt modelId="{EB8702C5-0875-4E40-9387-A4DFD348E331}" cxnId="{7F5364D6-F290-45AD-98DE-5A05DEBCABD0}" type="parTrans">
      <dgm:prSet/>
      <dgm:spPr/>
      <dgm:t>
        <a:bodyPr/>
        <a:lstStyle/>
        <a:p>
          <a:endParaRPr lang="zh-CN" altLang="en-US"/>
        </a:p>
      </dgm:t>
    </dgm:pt>
    <dgm:pt modelId="{DF26750B-C79A-4D0A-B12C-F17E1393109D}" cxnId="{7F5364D6-F290-45AD-98DE-5A05DEBCABD0}" type="sibTrans">
      <dgm:prSet/>
      <dgm:spPr/>
      <dgm:t>
        <a:bodyPr/>
        <a:lstStyle/>
        <a:p>
          <a:endParaRPr lang="zh-CN" altLang="en-US"/>
        </a:p>
      </dgm:t>
    </dgm:pt>
    <dgm:pt modelId="{1F702E9C-30EB-4A91-A863-00BD95244488}">
      <dgm:prSet phldrT="[文本]"/>
      <dgm:spPr/>
      <dgm:t>
        <a:bodyPr/>
        <a:lstStyle/>
        <a:p>
          <a:r>
            <a:rPr lang="en-US" altLang="zh-CN" b="1" i="0" dirty="0">
              <a:solidFill>
                <a:srgbClr val="333333"/>
              </a:solidFill>
              <a:effectLst/>
              <a:latin typeface="Helvetica Neue"/>
            </a:rPr>
            <a:t>13</a:t>
          </a:r>
          <a:r>
            <a:rPr lang="zh-CN" altLang="en-US" b="1" i="0" dirty="0">
              <a:solidFill>
                <a:srgbClr val="333333"/>
              </a:solidFill>
              <a:effectLst/>
              <a:latin typeface="Helvetica Neue"/>
            </a:rPr>
            <a:t>级</a:t>
          </a:r>
          <a:endParaRPr lang="zh-CN" altLang="en-US" b="1" dirty="0">
            <a:effectLst/>
          </a:endParaRPr>
        </a:p>
      </dgm:t>
    </dgm:pt>
    <dgm:pt modelId="{5DA99AAE-7238-4B4B-9412-85040FBBC924}" cxnId="{8D5ADA5B-4DBA-4B99-B3BE-8D6A5EAD6FDA}" type="parTrans">
      <dgm:prSet/>
      <dgm:spPr/>
      <dgm:t>
        <a:bodyPr/>
        <a:lstStyle/>
        <a:p>
          <a:endParaRPr lang="zh-CN" altLang="en-US"/>
        </a:p>
      </dgm:t>
    </dgm:pt>
    <dgm:pt modelId="{2B13437E-C29C-4CBC-88B5-3FF8942CFD6E}" cxnId="{8D5ADA5B-4DBA-4B99-B3BE-8D6A5EAD6FDA}" type="sibTrans">
      <dgm:prSet/>
      <dgm:spPr/>
      <dgm:t>
        <a:bodyPr/>
        <a:lstStyle/>
        <a:p>
          <a:endParaRPr lang="zh-CN" altLang="en-US"/>
        </a:p>
      </dgm:t>
    </dgm:pt>
    <dgm:pt modelId="{5C4484DD-6DEF-462B-96C0-06E39CEE386C}">
      <dgm:prSet phldrT="[文本]"/>
      <dgm:spPr/>
      <dgm:t>
        <a:bodyPr/>
        <a:lstStyle/>
        <a:p>
          <a:r>
            <a:rPr lang="en-US" altLang="zh-CN" b="1" dirty="0">
              <a:effectLst/>
            </a:rPr>
            <a:t>5</a:t>
          </a:r>
          <a:r>
            <a:rPr lang="en-US" altLang="zh-CN" b="1" i="0" dirty="0">
              <a:solidFill>
                <a:srgbClr val="333333"/>
              </a:solidFill>
              <a:effectLst/>
              <a:latin typeface="Helvetica Neue"/>
            </a:rPr>
            <a:t>~</a:t>
          </a:r>
          <a:r>
            <a:rPr lang="en-US" altLang="zh-CN" b="1" dirty="0">
              <a:effectLst/>
            </a:rPr>
            <a:t>7</a:t>
          </a:r>
          <a:r>
            <a:rPr lang="zh-CN" altLang="en-US" b="1" dirty="0">
              <a:effectLst/>
            </a:rPr>
            <a:t>级</a:t>
          </a:r>
          <a:endParaRPr lang="zh-CN" altLang="en-US" dirty="0">
            <a:effectLst/>
          </a:endParaRPr>
        </a:p>
      </dgm:t>
    </dgm:pt>
    <dgm:pt modelId="{46956FC8-D92A-4420-9D3A-F8528AF8C9FE}" cxnId="{0E3270BA-88A6-4752-A0A8-85D7F0E2E918}" type="sibTrans">
      <dgm:prSet/>
      <dgm:spPr/>
      <dgm:t>
        <a:bodyPr/>
        <a:lstStyle/>
        <a:p>
          <a:endParaRPr lang="zh-CN" altLang="en-US"/>
        </a:p>
      </dgm:t>
    </dgm:pt>
    <dgm:pt modelId="{0B0D3124-7237-4082-98D6-98FD57747083}" cxnId="{0E3270BA-88A6-4752-A0A8-85D7F0E2E918}" type="parTrans">
      <dgm:prSet/>
      <dgm:spPr/>
      <dgm:t>
        <a:bodyPr/>
        <a:lstStyle/>
        <a:p>
          <a:endParaRPr lang="zh-CN" altLang="en-US"/>
        </a:p>
      </dgm:t>
    </dgm:pt>
    <dgm:pt modelId="{108FE992-1D30-4771-AA85-0A5757D11DC1}">
      <dgm:prSet phldrT="[文本]" custT="1"/>
      <dgm:spPr/>
      <dgm:t>
        <a:bodyPr/>
        <a:lstStyle/>
        <a:p>
          <a:r>
            <a:rPr lang="zh-CN" altLang="en-US" sz="1800" b="1" dirty="0">
              <a:effectLst>
                <a:outerShdw blurRad="38100" dist="38100" dir="2700000" algn="tl">
                  <a:srgbClr val="000000">
                    <a:alpha val="43137"/>
                  </a:srgbClr>
                </a:outerShdw>
              </a:effectLst>
            </a:rPr>
            <a:t>专业技术岗位等级</a:t>
          </a:r>
          <a:endParaRPr lang="zh-CN" altLang="en-US" sz="1800" dirty="0"/>
        </a:p>
      </dgm:t>
    </dgm:pt>
    <dgm:pt modelId="{31E802DB-AD3C-4B8A-9BBF-7A4F527C1F68}" cxnId="{61A7B09D-F7E0-48A1-8F57-162329C74745}" type="sibTrans">
      <dgm:prSet/>
      <dgm:spPr/>
      <dgm:t>
        <a:bodyPr/>
        <a:lstStyle/>
        <a:p>
          <a:endParaRPr lang="zh-CN" altLang="en-US"/>
        </a:p>
      </dgm:t>
    </dgm:pt>
    <dgm:pt modelId="{543E907D-FFEE-44B6-84F2-0E27C54FCF62}" cxnId="{61A7B09D-F7E0-48A1-8F57-162329C74745}" type="parTrans">
      <dgm:prSet/>
      <dgm:spPr/>
      <dgm:t>
        <a:bodyPr/>
        <a:lstStyle/>
        <a:p>
          <a:endParaRPr lang="zh-CN" altLang="en-US"/>
        </a:p>
      </dgm:t>
    </dgm:pt>
    <dgm:pt modelId="{FF053B4C-5D18-4AA9-95AD-8571D0DC904A}">
      <dgm:prSet phldrT="[文本]"/>
      <dgm:spPr/>
      <dgm:t>
        <a:bodyPr/>
        <a:lstStyle/>
        <a:p>
          <a:r>
            <a:rPr lang="en-US" altLang="zh-CN" b="1" i="0" dirty="0">
              <a:solidFill>
                <a:srgbClr val="333333"/>
              </a:solidFill>
              <a:effectLst/>
              <a:latin typeface="Helvetica Neue"/>
            </a:rPr>
            <a:t>11~12</a:t>
          </a:r>
          <a:r>
            <a:rPr lang="zh-CN" altLang="en-US" b="1" i="0" dirty="0">
              <a:solidFill>
                <a:srgbClr val="333333"/>
              </a:solidFill>
              <a:effectLst/>
              <a:latin typeface="Helvetica Neue"/>
            </a:rPr>
            <a:t>级</a:t>
          </a:r>
          <a:endParaRPr lang="zh-CN" altLang="en-US" b="1" dirty="0"/>
        </a:p>
      </dgm:t>
    </dgm:pt>
    <dgm:pt modelId="{AFCF02DB-BB56-4C59-A121-0C0EA7175BB6}" cxnId="{5A6BDDCC-CCBA-441F-897C-D57DAFD62CBF}" type="sibTrans">
      <dgm:prSet/>
      <dgm:spPr/>
      <dgm:t>
        <a:bodyPr/>
        <a:lstStyle/>
        <a:p>
          <a:endParaRPr lang="zh-CN" altLang="en-US"/>
        </a:p>
      </dgm:t>
    </dgm:pt>
    <dgm:pt modelId="{1B21A292-4AA1-40AF-8AE0-7F03413B3AEC}" cxnId="{5A6BDDCC-CCBA-441F-897C-D57DAFD62CBF}" type="parTrans">
      <dgm:prSet/>
      <dgm:spPr/>
      <dgm:t>
        <a:bodyPr/>
        <a:lstStyle/>
        <a:p>
          <a:endParaRPr lang="zh-CN" altLang="en-US"/>
        </a:p>
      </dgm:t>
    </dgm:pt>
    <dgm:pt modelId="{9F830642-4B3C-4726-BDD5-AF9B863CB87C}">
      <dgm:prSet phldrT="[文本]" custT="1"/>
      <dgm:spPr/>
      <dgm:t>
        <a:bodyPr/>
        <a:lstStyle/>
        <a:p>
          <a:r>
            <a:rPr lang="zh-CN" altLang="en-US" sz="1800" b="1" dirty="0">
              <a:effectLst>
                <a:outerShdw blurRad="38100" dist="38100" dir="2700000" algn="tl">
                  <a:srgbClr val="000000">
                    <a:alpha val="43137"/>
                  </a:srgbClr>
                </a:outerShdw>
              </a:effectLst>
            </a:rPr>
            <a:t>专业技术岗位等级</a:t>
          </a:r>
          <a:endParaRPr lang="zh-CN" altLang="en-US" sz="1800" dirty="0"/>
        </a:p>
      </dgm:t>
    </dgm:pt>
    <dgm:pt modelId="{3190D3F9-8506-4B9E-A838-151D75B599F0}" cxnId="{F14F72C7-54A8-44DE-B539-5421731A6A2C}" type="sibTrans">
      <dgm:prSet/>
      <dgm:spPr/>
      <dgm:t>
        <a:bodyPr/>
        <a:lstStyle/>
        <a:p>
          <a:endParaRPr lang="zh-CN" altLang="en-US"/>
        </a:p>
      </dgm:t>
    </dgm:pt>
    <dgm:pt modelId="{1B6C6B77-7A50-4A59-AA20-F398F9FAB6C4}" cxnId="{F14F72C7-54A8-44DE-B539-5421731A6A2C}" type="parTrans">
      <dgm:prSet/>
      <dgm:spPr/>
      <dgm:t>
        <a:bodyPr/>
        <a:lstStyle/>
        <a:p>
          <a:endParaRPr lang="zh-CN" altLang="en-US"/>
        </a:p>
      </dgm:t>
    </dgm:pt>
    <dgm:pt modelId="{A2AA71F5-4484-457E-B1A4-A3CA49B1E68F}">
      <dgm:prSet phldrT="[文本]"/>
      <dgm:spPr/>
      <dgm:t>
        <a:bodyPr/>
        <a:lstStyle/>
        <a:p>
          <a:r>
            <a:rPr lang="en-US" altLang="zh-CN" b="1" i="0" dirty="0">
              <a:solidFill>
                <a:srgbClr val="333333"/>
              </a:solidFill>
              <a:effectLst/>
              <a:latin typeface="Helvetica Neue"/>
            </a:rPr>
            <a:t>8~10</a:t>
          </a:r>
          <a:r>
            <a:rPr lang="zh-CN" altLang="en-US" b="1" i="0" dirty="0">
              <a:solidFill>
                <a:srgbClr val="333333"/>
              </a:solidFill>
              <a:effectLst/>
              <a:latin typeface="Helvetica Neue"/>
            </a:rPr>
            <a:t>级</a:t>
          </a:r>
          <a:endParaRPr lang="zh-CN" altLang="en-US" b="1" dirty="0"/>
        </a:p>
      </dgm:t>
    </dgm:pt>
    <dgm:pt modelId="{635F3ECB-5343-4CCB-8EF0-8D6A6FC4C919}" cxnId="{244CD5E9-A663-47E4-87C9-7D8C11E7713F}" type="sibTrans">
      <dgm:prSet/>
      <dgm:spPr/>
      <dgm:t>
        <a:bodyPr/>
        <a:lstStyle/>
        <a:p>
          <a:endParaRPr lang="zh-CN" altLang="en-US"/>
        </a:p>
      </dgm:t>
    </dgm:pt>
    <dgm:pt modelId="{040444E3-2567-47B6-A736-D59F93C626AD}" cxnId="{244CD5E9-A663-47E4-87C9-7D8C11E7713F}" type="parTrans">
      <dgm:prSet/>
      <dgm:spPr/>
      <dgm:t>
        <a:bodyPr/>
        <a:lstStyle/>
        <a:p>
          <a:endParaRPr lang="zh-CN" altLang="en-US"/>
        </a:p>
      </dgm:t>
    </dgm:pt>
    <dgm:pt modelId="{7EC43BEC-1F4A-48FC-AD70-AB2B75ABC297}">
      <dgm:prSet phldrT="[文本]" custT="1"/>
      <dgm:spPr/>
      <dgm:t>
        <a:bodyPr/>
        <a:lstStyle/>
        <a:p>
          <a:r>
            <a:rPr lang="zh-CN" altLang="en-US" sz="1800" b="1" dirty="0">
              <a:effectLst>
                <a:outerShdw blurRad="38100" dist="38100" dir="2700000" algn="tl">
                  <a:srgbClr val="000000">
                    <a:alpha val="43137"/>
                  </a:srgbClr>
                </a:outerShdw>
              </a:effectLst>
            </a:rPr>
            <a:t>专业技术岗位等级</a:t>
          </a:r>
          <a:endParaRPr lang="zh-CN" altLang="en-US" sz="1800" dirty="0"/>
        </a:p>
      </dgm:t>
    </dgm:pt>
    <dgm:pt modelId="{47BD25F0-97B2-4DC4-97F2-9BFB471023AF}" cxnId="{FABAD9A3-9CB8-402B-B2FE-55AC86423C7A}" type="sibTrans">
      <dgm:prSet/>
      <dgm:spPr/>
      <dgm:t>
        <a:bodyPr/>
        <a:lstStyle/>
        <a:p>
          <a:endParaRPr lang="zh-CN" altLang="en-US"/>
        </a:p>
      </dgm:t>
    </dgm:pt>
    <dgm:pt modelId="{B4BFB563-A2BB-4C30-86E7-E330E15785F5}" cxnId="{FABAD9A3-9CB8-402B-B2FE-55AC86423C7A}" type="parTrans">
      <dgm:prSet/>
      <dgm:spPr/>
      <dgm:t>
        <a:bodyPr/>
        <a:lstStyle/>
        <a:p>
          <a:endParaRPr lang="zh-CN" altLang="en-US"/>
        </a:p>
      </dgm:t>
    </dgm:pt>
    <dgm:pt modelId="{66F25CB2-CD47-4F10-869A-481C39ABC028}">
      <dgm:prSet phldrT="[文本]" custT="1"/>
      <dgm:spPr/>
      <dgm:t>
        <a:bodyPr/>
        <a:lstStyle/>
        <a:p>
          <a:r>
            <a:rPr lang="zh-CN" altLang="en-US" sz="1800" b="1" dirty="0">
              <a:effectLst>
                <a:outerShdw blurRad="38100" dist="38100" dir="2700000" algn="tl">
                  <a:srgbClr val="000000">
                    <a:alpha val="43137"/>
                  </a:srgbClr>
                </a:outerShdw>
              </a:effectLst>
            </a:rPr>
            <a:t>专业技术岗位等级</a:t>
          </a:r>
          <a:endParaRPr lang="zh-CN" altLang="en-US" sz="1800" dirty="0"/>
        </a:p>
      </dgm:t>
    </dgm:pt>
    <dgm:pt modelId="{E7CB3081-A9D7-47EA-9371-F574E6AFDCFB}" cxnId="{868DEFFD-1E41-457E-B1C0-CD774A5CC688}" type="sibTrans">
      <dgm:prSet/>
      <dgm:spPr/>
      <dgm:t>
        <a:bodyPr/>
        <a:lstStyle/>
        <a:p>
          <a:endParaRPr lang="zh-CN" altLang="en-US"/>
        </a:p>
      </dgm:t>
    </dgm:pt>
    <dgm:pt modelId="{607F4C47-B2BE-4B2F-BB17-80D0EAE1F6CB}" cxnId="{868DEFFD-1E41-457E-B1C0-CD774A5CC688}" type="parTrans">
      <dgm:prSet/>
      <dgm:spPr/>
      <dgm:t>
        <a:bodyPr/>
        <a:lstStyle/>
        <a:p>
          <a:endParaRPr lang="zh-CN" altLang="en-US"/>
        </a:p>
      </dgm:t>
    </dgm:pt>
    <dgm:pt modelId="{E5BE0909-26D3-4E95-BAE2-F879779DC2D2}">
      <dgm:prSet phldrT="[文本]"/>
      <dgm:spPr/>
      <dgm:t>
        <a:bodyPr/>
        <a:lstStyle/>
        <a:p>
          <a:r>
            <a:rPr lang="en-US" altLang="zh-CN" b="1" dirty="0">
              <a:effectLst/>
            </a:rPr>
            <a:t>1</a:t>
          </a:r>
          <a:r>
            <a:rPr lang="en-US" altLang="zh-CN" b="1" i="0" dirty="0">
              <a:solidFill>
                <a:srgbClr val="333333"/>
              </a:solidFill>
              <a:effectLst/>
              <a:latin typeface="Helvetica Neue"/>
            </a:rPr>
            <a:t>~</a:t>
          </a:r>
          <a:r>
            <a:rPr lang="en-US" altLang="zh-CN" b="1" dirty="0">
              <a:effectLst/>
            </a:rPr>
            <a:t>4</a:t>
          </a:r>
          <a:r>
            <a:rPr lang="zh-CN" altLang="en-US" b="1" dirty="0">
              <a:effectLst/>
            </a:rPr>
            <a:t>级</a:t>
          </a:r>
        </a:p>
      </dgm:t>
    </dgm:pt>
    <dgm:pt modelId="{1BFB67EA-1242-4F49-A4C0-C48D255EA82B}" cxnId="{60D4C40E-7376-42D9-8267-AC09C1D86715}" type="sibTrans">
      <dgm:prSet/>
      <dgm:spPr/>
      <dgm:t>
        <a:bodyPr/>
        <a:lstStyle/>
        <a:p>
          <a:endParaRPr lang="zh-CN" altLang="en-US"/>
        </a:p>
      </dgm:t>
    </dgm:pt>
    <dgm:pt modelId="{9F922FBD-B1FA-4AA8-B799-3F39D5F4CD98}" cxnId="{60D4C40E-7376-42D9-8267-AC09C1D86715}" type="parTrans">
      <dgm:prSet/>
      <dgm:spPr/>
      <dgm:t>
        <a:bodyPr/>
        <a:lstStyle/>
        <a:p>
          <a:endParaRPr lang="zh-CN" altLang="en-US"/>
        </a:p>
      </dgm:t>
    </dgm:pt>
    <dgm:pt modelId="{8F3E1135-66E6-4B27-80C3-258A29575472}" type="pres">
      <dgm:prSet presAssocID="{D88993E0-B7DA-4CAA-BF30-2E2C32F8C5E9}" presName="Name0" presStyleCnt="0">
        <dgm:presLayoutVars>
          <dgm:dir/>
          <dgm:animLvl val="lvl"/>
          <dgm:resizeHandles val="exact"/>
        </dgm:presLayoutVars>
      </dgm:prSet>
      <dgm:spPr/>
    </dgm:pt>
    <dgm:pt modelId="{55BDC5B1-7593-4B62-949A-E768BA903A93}" type="pres">
      <dgm:prSet presAssocID="{66F25CB2-CD47-4F10-869A-481C39ABC028}" presName="boxAndChildren" presStyleCnt="0"/>
      <dgm:spPr/>
    </dgm:pt>
    <dgm:pt modelId="{4C5C8B4C-52A5-4ABD-8CB3-62CD3D532788}" type="pres">
      <dgm:prSet presAssocID="{66F25CB2-CD47-4F10-869A-481C39ABC028}" presName="parentTextBox" presStyleLbl="node1" presStyleIdx="0" presStyleCnt="5"/>
      <dgm:spPr/>
    </dgm:pt>
    <dgm:pt modelId="{25B19774-6BC6-4D85-B807-9808C7326D1C}" type="pres">
      <dgm:prSet presAssocID="{66F25CB2-CD47-4F10-869A-481C39ABC028}" presName="entireBox" presStyleLbl="node1" presStyleIdx="0" presStyleCnt="5"/>
      <dgm:spPr/>
    </dgm:pt>
    <dgm:pt modelId="{D32FA824-93C8-4BA9-AD78-F759F2528FA2}" type="pres">
      <dgm:prSet presAssocID="{66F25CB2-CD47-4F10-869A-481C39ABC028}" presName="descendantBox" presStyleCnt="0"/>
      <dgm:spPr/>
    </dgm:pt>
    <dgm:pt modelId="{DEF1CA6E-5393-4E90-9008-725F77BCED0B}" type="pres">
      <dgm:prSet presAssocID="{E5BE0909-26D3-4E95-BAE2-F879779DC2D2}" presName="childTextBox" presStyleLbl="fgAccFollowNode1" presStyleIdx="0" presStyleCnt="5">
        <dgm:presLayoutVars>
          <dgm:bulletEnabled val="1"/>
        </dgm:presLayoutVars>
      </dgm:prSet>
      <dgm:spPr/>
    </dgm:pt>
    <dgm:pt modelId="{CA74E730-92ED-4FBD-8482-2ADBDF921210}" type="pres">
      <dgm:prSet presAssocID="{47BD25F0-97B2-4DC4-97F2-9BFB471023AF}" presName="sp" presStyleCnt="0"/>
      <dgm:spPr/>
    </dgm:pt>
    <dgm:pt modelId="{A5EBB190-64EA-40EE-B9BA-570F26A85D03}" type="pres">
      <dgm:prSet presAssocID="{7EC43BEC-1F4A-48FC-AD70-AB2B75ABC297}" presName="arrowAndChildren" presStyleCnt="0"/>
      <dgm:spPr/>
    </dgm:pt>
    <dgm:pt modelId="{C9EAB5FA-2846-49B9-B128-17266EA81373}" type="pres">
      <dgm:prSet presAssocID="{7EC43BEC-1F4A-48FC-AD70-AB2B75ABC297}" presName="parentTextArrow" presStyleLbl="node1" presStyleIdx="0" presStyleCnt="5"/>
      <dgm:spPr/>
    </dgm:pt>
    <dgm:pt modelId="{41A8C9C8-23EC-4CC9-996A-FF937D296C2B}" type="pres">
      <dgm:prSet presAssocID="{7EC43BEC-1F4A-48FC-AD70-AB2B75ABC297}" presName="arrow" presStyleLbl="node1" presStyleIdx="1" presStyleCnt="5"/>
      <dgm:spPr/>
    </dgm:pt>
    <dgm:pt modelId="{3567BCC8-6696-40D0-A942-919E1B937B88}" type="pres">
      <dgm:prSet presAssocID="{7EC43BEC-1F4A-48FC-AD70-AB2B75ABC297}" presName="descendantArrow" presStyleCnt="0"/>
      <dgm:spPr/>
    </dgm:pt>
    <dgm:pt modelId="{B5181E59-A9E9-4300-905E-522B6FAD7C82}" type="pres">
      <dgm:prSet presAssocID="{5C4484DD-6DEF-462B-96C0-06E39CEE386C}" presName="childTextArrow" presStyleLbl="fgAccFollowNode1" presStyleIdx="1" presStyleCnt="5">
        <dgm:presLayoutVars>
          <dgm:bulletEnabled val="1"/>
        </dgm:presLayoutVars>
      </dgm:prSet>
      <dgm:spPr/>
    </dgm:pt>
    <dgm:pt modelId="{E11DC3F3-38FD-4C84-9FEB-EE673558B7D8}" type="pres">
      <dgm:prSet presAssocID="{3190D3F9-8506-4B9E-A838-151D75B599F0}" presName="sp" presStyleCnt="0"/>
      <dgm:spPr/>
    </dgm:pt>
    <dgm:pt modelId="{2BF49C08-ED21-4A2F-8A58-EBBE95B83CDB}" type="pres">
      <dgm:prSet presAssocID="{9F830642-4B3C-4726-BDD5-AF9B863CB87C}" presName="arrowAndChildren" presStyleCnt="0"/>
      <dgm:spPr/>
    </dgm:pt>
    <dgm:pt modelId="{E5D9220C-8FD4-421C-AE00-C521429E93A6}" type="pres">
      <dgm:prSet presAssocID="{9F830642-4B3C-4726-BDD5-AF9B863CB87C}" presName="parentTextArrow" presStyleLbl="node1" presStyleIdx="1" presStyleCnt="5"/>
      <dgm:spPr/>
    </dgm:pt>
    <dgm:pt modelId="{6A5DAB37-A3FF-44D8-9B47-4B97C5B0430C}" type="pres">
      <dgm:prSet presAssocID="{9F830642-4B3C-4726-BDD5-AF9B863CB87C}" presName="arrow" presStyleLbl="node1" presStyleIdx="2" presStyleCnt="5"/>
      <dgm:spPr/>
    </dgm:pt>
    <dgm:pt modelId="{24AF50D0-D5BD-48D3-B39B-DFC78F9D219A}" type="pres">
      <dgm:prSet presAssocID="{9F830642-4B3C-4726-BDD5-AF9B863CB87C}" presName="descendantArrow" presStyleCnt="0"/>
      <dgm:spPr/>
    </dgm:pt>
    <dgm:pt modelId="{2430F2AA-AD32-468C-9C8C-F44D373CEDF9}" type="pres">
      <dgm:prSet presAssocID="{A2AA71F5-4484-457E-B1A4-A3CA49B1E68F}" presName="childTextArrow" presStyleLbl="fgAccFollowNode1" presStyleIdx="2" presStyleCnt="5">
        <dgm:presLayoutVars>
          <dgm:bulletEnabled val="1"/>
        </dgm:presLayoutVars>
      </dgm:prSet>
      <dgm:spPr/>
    </dgm:pt>
    <dgm:pt modelId="{F9611D1E-5D11-40B9-8CCF-006F8E87B83F}" type="pres">
      <dgm:prSet presAssocID="{31E802DB-AD3C-4B8A-9BBF-7A4F527C1F68}" presName="sp" presStyleCnt="0"/>
      <dgm:spPr/>
    </dgm:pt>
    <dgm:pt modelId="{886A8E37-9F39-4205-AF29-BABC07731D4A}" type="pres">
      <dgm:prSet presAssocID="{108FE992-1D30-4771-AA85-0A5757D11DC1}" presName="arrowAndChildren" presStyleCnt="0"/>
      <dgm:spPr/>
    </dgm:pt>
    <dgm:pt modelId="{184F69DD-0886-4AA5-9310-D5FFE1D5F683}" type="pres">
      <dgm:prSet presAssocID="{108FE992-1D30-4771-AA85-0A5757D11DC1}" presName="parentTextArrow" presStyleLbl="node1" presStyleIdx="2" presStyleCnt="5"/>
      <dgm:spPr/>
    </dgm:pt>
    <dgm:pt modelId="{275AE212-7735-48F4-AC9E-67EC047653B4}" type="pres">
      <dgm:prSet presAssocID="{108FE992-1D30-4771-AA85-0A5757D11DC1}" presName="arrow" presStyleLbl="node1" presStyleIdx="3" presStyleCnt="5"/>
      <dgm:spPr/>
    </dgm:pt>
    <dgm:pt modelId="{6E397169-0D42-461B-8259-DCB3CBF404DA}" type="pres">
      <dgm:prSet presAssocID="{108FE992-1D30-4771-AA85-0A5757D11DC1}" presName="descendantArrow" presStyleCnt="0"/>
      <dgm:spPr/>
    </dgm:pt>
    <dgm:pt modelId="{4D5EC840-0BD1-4D0C-8C4E-0C9A323E95FE}" type="pres">
      <dgm:prSet presAssocID="{FF053B4C-5D18-4AA9-95AD-8571D0DC904A}" presName="childTextArrow" presStyleLbl="fgAccFollowNode1" presStyleIdx="3" presStyleCnt="5">
        <dgm:presLayoutVars>
          <dgm:bulletEnabled val="1"/>
        </dgm:presLayoutVars>
      </dgm:prSet>
      <dgm:spPr/>
    </dgm:pt>
    <dgm:pt modelId="{CF3C52D9-661B-40F5-A38A-E94035F1CFDC}" type="pres">
      <dgm:prSet presAssocID="{DF26750B-C79A-4D0A-B12C-F17E1393109D}" presName="sp" presStyleCnt="0"/>
      <dgm:spPr/>
    </dgm:pt>
    <dgm:pt modelId="{05746AC2-A816-41F5-830B-B9E308B35444}" type="pres">
      <dgm:prSet presAssocID="{1C6D655F-389A-4136-8BA0-E6E4A1A3FE75}" presName="arrowAndChildren" presStyleCnt="0"/>
      <dgm:spPr/>
    </dgm:pt>
    <dgm:pt modelId="{F416BC78-61F7-42DE-B2B1-D66B5BFF5FAF}" type="pres">
      <dgm:prSet presAssocID="{1C6D655F-389A-4136-8BA0-E6E4A1A3FE75}" presName="parentTextArrow" presStyleLbl="node1" presStyleIdx="3" presStyleCnt="5"/>
      <dgm:spPr/>
    </dgm:pt>
    <dgm:pt modelId="{40187715-6718-4F14-9D7C-DED8898D9C76}" type="pres">
      <dgm:prSet presAssocID="{1C6D655F-389A-4136-8BA0-E6E4A1A3FE75}" presName="arrow" presStyleLbl="node1" presStyleIdx="4" presStyleCnt="5"/>
      <dgm:spPr/>
    </dgm:pt>
    <dgm:pt modelId="{96F734F2-DF99-436C-831D-7A7893842A02}" type="pres">
      <dgm:prSet presAssocID="{1C6D655F-389A-4136-8BA0-E6E4A1A3FE75}" presName="descendantArrow" presStyleCnt="0"/>
      <dgm:spPr/>
    </dgm:pt>
    <dgm:pt modelId="{66263F51-3518-4931-9C93-4A67CF0DF8AA}" type="pres">
      <dgm:prSet presAssocID="{1F702E9C-30EB-4A91-A863-00BD95244488}" presName="childTextArrow" presStyleLbl="fgAccFollowNode1" presStyleIdx="4" presStyleCnt="5">
        <dgm:presLayoutVars>
          <dgm:bulletEnabled val="1"/>
        </dgm:presLayoutVars>
      </dgm:prSet>
      <dgm:spPr/>
    </dgm:pt>
  </dgm:ptLst>
  <dgm:cxnLst>
    <dgm:cxn modelId="{D30FF701-69B1-4532-B937-F57EC619A5B7}" type="presOf" srcId="{1C6D655F-389A-4136-8BA0-E6E4A1A3FE75}" destId="{40187715-6718-4F14-9D7C-DED8898D9C76}" srcOrd="1" destOrd="0" presId="urn:microsoft.com/office/officeart/2005/8/layout/process4"/>
    <dgm:cxn modelId="{7DDB7805-2431-4073-9180-D0112C6CDE11}" type="presOf" srcId="{66F25CB2-CD47-4F10-869A-481C39ABC028}" destId="{4C5C8B4C-52A5-4ABD-8CB3-62CD3D532788}" srcOrd="0" destOrd="0" presId="urn:microsoft.com/office/officeart/2005/8/layout/process4"/>
    <dgm:cxn modelId="{A01DF806-28EE-498E-A629-07EE9DB572C5}" type="presOf" srcId="{7EC43BEC-1F4A-48FC-AD70-AB2B75ABC297}" destId="{41A8C9C8-23EC-4CC9-996A-FF937D296C2B}" srcOrd="1" destOrd="0" presId="urn:microsoft.com/office/officeart/2005/8/layout/process4"/>
    <dgm:cxn modelId="{9D9E230D-EFD5-424D-BCDB-DD57428C0EA7}" type="presOf" srcId="{9F830642-4B3C-4726-BDD5-AF9B863CB87C}" destId="{E5D9220C-8FD4-421C-AE00-C521429E93A6}" srcOrd="0" destOrd="0" presId="urn:microsoft.com/office/officeart/2005/8/layout/process4"/>
    <dgm:cxn modelId="{60D4C40E-7376-42D9-8267-AC09C1D86715}" srcId="{66F25CB2-CD47-4F10-869A-481C39ABC028}" destId="{E5BE0909-26D3-4E95-BAE2-F879779DC2D2}" srcOrd="0" destOrd="0" parTransId="{9F922FBD-B1FA-4AA8-B799-3F39D5F4CD98}" sibTransId="{1BFB67EA-1242-4F49-A4C0-C48D255EA82B}"/>
    <dgm:cxn modelId="{54A4F111-1986-49F8-AA4B-5465282D4F83}" type="presOf" srcId="{A2AA71F5-4484-457E-B1A4-A3CA49B1E68F}" destId="{2430F2AA-AD32-468C-9C8C-F44D373CEDF9}" srcOrd="0" destOrd="0" presId="urn:microsoft.com/office/officeart/2005/8/layout/process4"/>
    <dgm:cxn modelId="{538B7614-0B28-4BC3-BB36-0B1F1D107E7C}" type="presOf" srcId="{FF053B4C-5D18-4AA9-95AD-8571D0DC904A}" destId="{4D5EC840-0BD1-4D0C-8C4E-0C9A323E95FE}" srcOrd="0" destOrd="0" presId="urn:microsoft.com/office/officeart/2005/8/layout/process4"/>
    <dgm:cxn modelId="{8D5ADA5B-4DBA-4B99-B3BE-8D6A5EAD6FDA}" srcId="{1C6D655F-389A-4136-8BA0-E6E4A1A3FE75}" destId="{1F702E9C-30EB-4A91-A863-00BD95244488}" srcOrd="0" destOrd="0" parTransId="{5DA99AAE-7238-4B4B-9412-85040FBBC924}" sibTransId="{2B13437E-C29C-4CBC-88B5-3FF8942CFD6E}"/>
    <dgm:cxn modelId="{FE854B41-8698-4108-80FF-80F09DB64C35}" type="presOf" srcId="{108FE992-1D30-4771-AA85-0A5757D11DC1}" destId="{275AE212-7735-48F4-AC9E-67EC047653B4}" srcOrd="1" destOrd="0" presId="urn:microsoft.com/office/officeart/2005/8/layout/process4"/>
    <dgm:cxn modelId="{7E1A894E-AF2E-481B-8020-8F5B03E57CCF}" type="presOf" srcId="{66F25CB2-CD47-4F10-869A-481C39ABC028}" destId="{25B19774-6BC6-4D85-B807-9808C7326D1C}" srcOrd="1" destOrd="0" presId="urn:microsoft.com/office/officeart/2005/8/layout/process4"/>
    <dgm:cxn modelId="{52525653-B9B1-4AA7-9DB6-22F82197D823}" type="presOf" srcId="{1F702E9C-30EB-4A91-A863-00BD95244488}" destId="{66263F51-3518-4931-9C93-4A67CF0DF8AA}" srcOrd="0" destOrd="0" presId="urn:microsoft.com/office/officeart/2005/8/layout/process4"/>
    <dgm:cxn modelId="{426AD789-E130-4A48-B9DE-B3BDE5F1C03E}" type="presOf" srcId="{7EC43BEC-1F4A-48FC-AD70-AB2B75ABC297}" destId="{C9EAB5FA-2846-49B9-B128-17266EA81373}" srcOrd="0" destOrd="0" presId="urn:microsoft.com/office/officeart/2005/8/layout/process4"/>
    <dgm:cxn modelId="{5376A39B-4F3D-4EC1-AAD4-7F5BFB6C8624}" type="presOf" srcId="{108FE992-1D30-4771-AA85-0A5757D11DC1}" destId="{184F69DD-0886-4AA5-9310-D5FFE1D5F683}" srcOrd="0" destOrd="0" presId="urn:microsoft.com/office/officeart/2005/8/layout/process4"/>
    <dgm:cxn modelId="{61A7B09D-F7E0-48A1-8F57-162329C74745}" srcId="{D88993E0-B7DA-4CAA-BF30-2E2C32F8C5E9}" destId="{108FE992-1D30-4771-AA85-0A5757D11DC1}" srcOrd="1" destOrd="0" parTransId="{543E907D-FFEE-44B6-84F2-0E27C54FCF62}" sibTransId="{31E802DB-AD3C-4B8A-9BBF-7A4F527C1F68}"/>
    <dgm:cxn modelId="{FABAD9A3-9CB8-402B-B2FE-55AC86423C7A}" srcId="{D88993E0-B7DA-4CAA-BF30-2E2C32F8C5E9}" destId="{7EC43BEC-1F4A-48FC-AD70-AB2B75ABC297}" srcOrd="3" destOrd="0" parTransId="{B4BFB563-A2BB-4C30-86E7-E330E15785F5}" sibTransId="{47BD25F0-97B2-4DC4-97F2-9BFB471023AF}"/>
    <dgm:cxn modelId="{A635B1B0-3E21-4642-95BA-45DCEA5FA036}" type="presOf" srcId="{5C4484DD-6DEF-462B-96C0-06E39CEE386C}" destId="{B5181E59-A9E9-4300-905E-522B6FAD7C82}" srcOrd="0" destOrd="0" presId="urn:microsoft.com/office/officeart/2005/8/layout/process4"/>
    <dgm:cxn modelId="{0E3270BA-88A6-4752-A0A8-85D7F0E2E918}" srcId="{7EC43BEC-1F4A-48FC-AD70-AB2B75ABC297}" destId="{5C4484DD-6DEF-462B-96C0-06E39CEE386C}" srcOrd="0" destOrd="0" parTransId="{0B0D3124-7237-4082-98D6-98FD57747083}" sibTransId="{46956FC8-D92A-4420-9D3A-F8528AF8C9FE}"/>
    <dgm:cxn modelId="{F14F72C7-54A8-44DE-B539-5421731A6A2C}" srcId="{D88993E0-B7DA-4CAA-BF30-2E2C32F8C5E9}" destId="{9F830642-4B3C-4726-BDD5-AF9B863CB87C}" srcOrd="2" destOrd="0" parTransId="{1B6C6B77-7A50-4A59-AA20-F398F9FAB6C4}" sibTransId="{3190D3F9-8506-4B9E-A838-151D75B599F0}"/>
    <dgm:cxn modelId="{AFB423C9-E54F-47DD-B79D-91EB763AFCD2}" type="presOf" srcId="{D88993E0-B7DA-4CAA-BF30-2E2C32F8C5E9}" destId="{8F3E1135-66E6-4B27-80C3-258A29575472}" srcOrd="0" destOrd="0" presId="urn:microsoft.com/office/officeart/2005/8/layout/process4"/>
    <dgm:cxn modelId="{5A6BDDCC-CCBA-441F-897C-D57DAFD62CBF}" srcId="{108FE992-1D30-4771-AA85-0A5757D11DC1}" destId="{FF053B4C-5D18-4AA9-95AD-8571D0DC904A}" srcOrd="0" destOrd="0" parTransId="{1B21A292-4AA1-40AF-8AE0-7F03413B3AEC}" sibTransId="{AFCF02DB-BB56-4C59-A121-0C0EA7175BB6}"/>
    <dgm:cxn modelId="{7F5364D6-F290-45AD-98DE-5A05DEBCABD0}" srcId="{D88993E0-B7DA-4CAA-BF30-2E2C32F8C5E9}" destId="{1C6D655F-389A-4136-8BA0-E6E4A1A3FE75}" srcOrd="0" destOrd="0" parTransId="{EB8702C5-0875-4E40-9387-A4DFD348E331}" sibTransId="{DF26750B-C79A-4D0A-B12C-F17E1393109D}"/>
    <dgm:cxn modelId="{0BFBB7DB-EC6C-4FDA-B150-BE7B6FAD6173}" type="presOf" srcId="{9F830642-4B3C-4726-BDD5-AF9B863CB87C}" destId="{6A5DAB37-A3FF-44D8-9B47-4B97C5B0430C}" srcOrd="1" destOrd="0" presId="urn:microsoft.com/office/officeart/2005/8/layout/process4"/>
    <dgm:cxn modelId="{545AA0DC-BE8B-4CAF-B280-FFBEA7A1F16D}" type="presOf" srcId="{1C6D655F-389A-4136-8BA0-E6E4A1A3FE75}" destId="{F416BC78-61F7-42DE-B2B1-D66B5BFF5FAF}" srcOrd="0" destOrd="0" presId="urn:microsoft.com/office/officeart/2005/8/layout/process4"/>
    <dgm:cxn modelId="{244CD5E9-A663-47E4-87C9-7D8C11E7713F}" srcId="{9F830642-4B3C-4726-BDD5-AF9B863CB87C}" destId="{A2AA71F5-4484-457E-B1A4-A3CA49B1E68F}" srcOrd="0" destOrd="0" parTransId="{040444E3-2567-47B6-A736-D59F93C626AD}" sibTransId="{635F3ECB-5343-4CCB-8EF0-8D6A6FC4C919}"/>
    <dgm:cxn modelId="{868DEFFD-1E41-457E-B1C0-CD774A5CC688}" srcId="{D88993E0-B7DA-4CAA-BF30-2E2C32F8C5E9}" destId="{66F25CB2-CD47-4F10-869A-481C39ABC028}" srcOrd="4" destOrd="0" parTransId="{607F4C47-B2BE-4B2F-BB17-80D0EAE1F6CB}" sibTransId="{E7CB3081-A9D7-47EA-9371-F574E6AFDCFB}"/>
    <dgm:cxn modelId="{5A4A0CFE-B0EF-4446-9CBE-D1718840E603}" type="presOf" srcId="{E5BE0909-26D3-4E95-BAE2-F879779DC2D2}" destId="{DEF1CA6E-5393-4E90-9008-725F77BCED0B}" srcOrd="0" destOrd="0" presId="urn:microsoft.com/office/officeart/2005/8/layout/process4"/>
    <dgm:cxn modelId="{A6523A48-A2C2-4E22-99EE-05D9C1FEA296}" type="presParOf" srcId="{8F3E1135-66E6-4B27-80C3-258A29575472}" destId="{55BDC5B1-7593-4B62-949A-E768BA903A93}" srcOrd="0" destOrd="0" presId="urn:microsoft.com/office/officeart/2005/8/layout/process4"/>
    <dgm:cxn modelId="{46A3B6A0-9E84-4901-8F80-F2CFDEBAEE6B}" type="presParOf" srcId="{55BDC5B1-7593-4B62-949A-E768BA903A93}" destId="{4C5C8B4C-52A5-4ABD-8CB3-62CD3D532788}" srcOrd="0" destOrd="0" presId="urn:microsoft.com/office/officeart/2005/8/layout/process4"/>
    <dgm:cxn modelId="{3A3CFB79-4866-449B-AA7B-A7954DE3DDF0}" type="presParOf" srcId="{55BDC5B1-7593-4B62-949A-E768BA903A93}" destId="{25B19774-6BC6-4D85-B807-9808C7326D1C}" srcOrd="1" destOrd="0" presId="urn:microsoft.com/office/officeart/2005/8/layout/process4"/>
    <dgm:cxn modelId="{80EA727E-C945-405D-8375-B679DB766303}" type="presParOf" srcId="{55BDC5B1-7593-4B62-949A-E768BA903A93}" destId="{D32FA824-93C8-4BA9-AD78-F759F2528FA2}" srcOrd="2" destOrd="0" presId="urn:microsoft.com/office/officeart/2005/8/layout/process4"/>
    <dgm:cxn modelId="{22153543-46DD-44C3-BEF3-0ACE8EDA657A}" type="presParOf" srcId="{D32FA824-93C8-4BA9-AD78-F759F2528FA2}" destId="{DEF1CA6E-5393-4E90-9008-725F77BCED0B}" srcOrd="0" destOrd="0" presId="urn:microsoft.com/office/officeart/2005/8/layout/process4"/>
    <dgm:cxn modelId="{C5471F84-8229-49AC-A535-15F28DB06ABA}" type="presParOf" srcId="{8F3E1135-66E6-4B27-80C3-258A29575472}" destId="{CA74E730-92ED-4FBD-8482-2ADBDF921210}" srcOrd="1" destOrd="0" presId="urn:microsoft.com/office/officeart/2005/8/layout/process4"/>
    <dgm:cxn modelId="{B774E5A9-70C2-4CD7-AF1A-13FE1758C8E7}" type="presParOf" srcId="{8F3E1135-66E6-4B27-80C3-258A29575472}" destId="{A5EBB190-64EA-40EE-B9BA-570F26A85D03}" srcOrd="2" destOrd="0" presId="urn:microsoft.com/office/officeart/2005/8/layout/process4"/>
    <dgm:cxn modelId="{555DDBF5-B602-497F-875C-F9076A334DC2}" type="presParOf" srcId="{A5EBB190-64EA-40EE-B9BA-570F26A85D03}" destId="{C9EAB5FA-2846-49B9-B128-17266EA81373}" srcOrd="0" destOrd="0" presId="urn:microsoft.com/office/officeart/2005/8/layout/process4"/>
    <dgm:cxn modelId="{A1CA5203-3422-467B-84E5-1409F1FD04FE}" type="presParOf" srcId="{A5EBB190-64EA-40EE-B9BA-570F26A85D03}" destId="{41A8C9C8-23EC-4CC9-996A-FF937D296C2B}" srcOrd="1" destOrd="0" presId="urn:microsoft.com/office/officeart/2005/8/layout/process4"/>
    <dgm:cxn modelId="{B565C73F-78EB-49C6-AAAF-D878789A6559}" type="presParOf" srcId="{A5EBB190-64EA-40EE-B9BA-570F26A85D03}" destId="{3567BCC8-6696-40D0-A942-919E1B937B88}" srcOrd="2" destOrd="0" presId="urn:microsoft.com/office/officeart/2005/8/layout/process4"/>
    <dgm:cxn modelId="{F470145C-A8A1-416B-94DE-9CCE8F3134FF}" type="presParOf" srcId="{3567BCC8-6696-40D0-A942-919E1B937B88}" destId="{B5181E59-A9E9-4300-905E-522B6FAD7C82}" srcOrd="0" destOrd="0" presId="urn:microsoft.com/office/officeart/2005/8/layout/process4"/>
    <dgm:cxn modelId="{F5A45557-099E-4DA2-B5C8-DBB155AD6582}" type="presParOf" srcId="{8F3E1135-66E6-4B27-80C3-258A29575472}" destId="{E11DC3F3-38FD-4C84-9FEB-EE673558B7D8}" srcOrd="3" destOrd="0" presId="urn:microsoft.com/office/officeart/2005/8/layout/process4"/>
    <dgm:cxn modelId="{37D7161F-D339-4E9E-94C2-E4EAA3BF5915}" type="presParOf" srcId="{8F3E1135-66E6-4B27-80C3-258A29575472}" destId="{2BF49C08-ED21-4A2F-8A58-EBBE95B83CDB}" srcOrd="4" destOrd="0" presId="urn:microsoft.com/office/officeart/2005/8/layout/process4"/>
    <dgm:cxn modelId="{1FEB8FE8-E319-4D45-BE56-212D215895E0}" type="presParOf" srcId="{2BF49C08-ED21-4A2F-8A58-EBBE95B83CDB}" destId="{E5D9220C-8FD4-421C-AE00-C521429E93A6}" srcOrd="0" destOrd="0" presId="urn:microsoft.com/office/officeart/2005/8/layout/process4"/>
    <dgm:cxn modelId="{3758A8CF-4C96-497B-B26F-FBB75A0A64FB}" type="presParOf" srcId="{2BF49C08-ED21-4A2F-8A58-EBBE95B83CDB}" destId="{6A5DAB37-A3FF-44D8-9B47-4B97C5B0430C}" srcOrd="1" destOrd="0" presId="urn:microsoft.com/office/officeart/2005/8/layout/process4"/>
    <dgm:cxn modelId="{CCE2E804-8A28-45B0-98C3-B4A80A9E0219}" type="presParOf" srcId="{2BF49C08-ED21-4A2F-8A58-EBBE95B83CDB}" destId="{24AF50D0-D5BD-48D3-B39B-DFC78F9D219A}" srcOrd="2" destOrd="0" presId="urn:microsoft.com/office/officeart/2005/8/layout/process4"/>
    <dgm:cxn modelId="{5ED1376A-2CCF-45CF-AC0C-195D64650992}" type="presParOf" srcId="{24AF50D0-D5BD-48D3-B39B-DFC78F9D219A}" destId="{2430F2AA-AD32-468C-9C8C-F44D373CEDF9}" srcOrd="0" destOrd="0" presId="urn:microsoft.com/office/officeart/2005/8/layout/process4"/>
    <dgm:cxn modelId="{18894C29-39CE-4A67-A84E-2A6640F28160}" type="presParOf" srcId="{8F3E1135-66E6-4B27-80C3-258A29575472}" destId="{F9611D1E-5D11-40B9-8CCF-006F8E87B83F}" srcOrd="5" destOrd="0" presId="urn:microsoft.com/office/officeart/2005/8/layout/process4"/>
    <dgm:cxn modelId="{259382FF-9245-42DF-83E0-AB6F57D97454}" type="presParOf" srcId="{8F3E1135-66E6-4B27-80C3-258A29575472}" destId="{886A8E37-9F39-4205-AF29-BABC07731D4A}" srcOrd="6" destOrd="0" presId="urn:microsoft.com/office/officeart/2005/8/layout/process4"/>
    <dgm:cxn modelId="{C94E15A8-F3AC-4263-84AC-DF8FD2D9D758}" type="presParOf" srcId="{886A8E37-9F39-4205-AF29-BABC07731D4A}" destId="{184F69DD-0886-4AA5-9310-D5FFE1D5F683}" srcOrd="0" destOrd="0" presId="urn:microsoft.com/office/officeart/2005/8/layout/process4"/>
    <dgm:cxn modelId="{C12C35D3-91B5-47B5-B2D2-D703DF75FD1E}" type="presParOf" srcId="{886A8E37-9F39-4205-AF29-BABC07731D4A}" destId="{275AE212-7735-48F4-AC9E-67EC047653B4}" srcOrd="1" destOrd="0" presId="urn:microsoft.com/office/officeart/2005/8/layout/process4"/>
    <dgm:cxn modelId="{BA1F8BC8-D9AF-4C0D-B500-852DA9103402}" type="presParOf" srcId="{886A8E37-9F39-4205-AF29-BABC07731D4A}" destId="{6E397169-0D42-461B-8259-DCB3CBF404DA}" srcOrd="2" destOrd="0" presId="urn:microsoft.com/office/officeart/2005/8/layout/process4"/>
    <dgm:cxn modelId="{A52C746C-61BF-4B8B-96F9-ECB3E0FF01A4}" type="presParOf" srcId="{6E397169-0D42-461B-8259-DCB3CBF404DA}" destId="{4D5EC840-0BD1-4D0C-8C4E-0C9A323E95FE}" srcOrd="0" destOrd="0" presId="urn:microsoft.com/office/officeart/2005/8/layout/process4"/>
    <dgm:cxn modelId="{873C7576-608E-4F94-ABE3-5BC574D0A143}" type="presParOf" srcId="{8F3E1135-66E6-4B27-80C3-258A29575472}" destId="{CF3C52D9-661B-40F5-A38A-E94035F1CFDC}" srcOrd="7" destOrd="0" presId="urn:microsoft.com/office/officeart/2005/8/layout/process4"/>
    <dgm:cxn modelId="{4CC5790B-BB5F-4A1B-8A5D-60CDE911F277}" type="presParOf" srcId="{8F3E1135-66E6-4B27-80C3-258A29575472}" destId="{05746AC2-A816-41F5-830B-B9E308B35444}" srcOrd="8" destOrd="0" presId="urn:microsoft.com/office/officeart/2005/8/layout/process4"/>
    <dgm:cxn modelId="{BE9C84F2-8369-4A10-A40B-37CFBAFC9E68}" type="presParOf" srcId="{05746AC2-A816-41F5-830B-B9E308B35444}" destId="{F416BC78-61F7-42DE-B2B1-D66B5BFF5FAF}" srcOrd="0" destOrd="0" presId="urn:microsoft.com/office/officeart/2005/8/layout/process4"/>
    <dgm:cxn modelId="{32E923BF-7A1C-454A-BA58-D7133F7E0919}" type="presParOf" srcId="{05746AC2-A816-41F5-830B-B9E308B35444}" destId="{40187715-6718-4F14-9D7C-DED8898D9C76}" srcOrd="1" destOrd="0" presId="urn:microsoft.com/office/officeart/2005/8/layout/process4"/>
    <dgm:cxn modelId="{4C145ABD-38F3-4C07-A15E-0635C78165EE}" type="presParOf" srcId="{05746AC2-A816-41F5-830B-B9E308B35444}" destId="{96F734F2-DF99-436C-831D-7A7893842A02}" srcOrd="2" destOrd="0" presId="urn:microsoft.com/office/officeart/2005/8/layout/process4"/>
    <dgm:cxn modelId="{9D1A81C9-A30C-46EB-A91D-4DEDA3EA4ACE}" type="presParOf" srcId="{96F734F2-DF99-436C-831D-7A7893842A02}" destId="{66263F51-3518-4931-9C93-4A67CF0DF8AA}" srcOrd="0"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74C8BD-172B-4E31-936A-EC05B4939D78}" type="doc">
      <dgm:prSet loTypeId="urn:microsoft.com/office/officeart/2005/8/layout/vList4" loCatId="list" qsTypeId="urn:microsoft.com/office/officeart/2005/8/quickstyle/simple1" qsCatId="simple" csTypeId="urn:microsoft.com/office/officeart/2005/8/colors/colorful1" csCatId="colorful" phldr="1"/>
      <dgm:spPr/>
      <dgm:t>
        <a:bodyPr/>
        <a:lstStyle/>
        <a:p>
          <a:endParaRPr lang="zh-CN" altLang="en-US"/>
        </a:p>
      </dgm:t>
    </dgm:pt>
    <dgm:pt modelId="{7A57E62F-FB37-4D8A-A1D6-DC4C8E8195EF}">
      <dgm:prSet phldrT="[文本]"/>
      <dgm:spPr/>
      <dgm:t>
        <a:bodyPr/>
        <a:lstStyle/>
        <a:p>
          <a:r>
            <a:rPr lang="zh-CN" altLang="en-US" dirty="0"/>
            <a:t>正高级教师</a:t>
          </a:r>
        </a:p>
      </dgm:t>
    </dgm:pt>
    <dgm:pt modelId="{3A0918FA-E5E8-498F-BBFF-C3E32A916925}" cxnId="{90A08102-7DDF-471D-B3C9-4006DA64FE4F}" type="parTrans">
      <dgm:prSet/>
      <dgm:spPr/>
      <dgm:t>
        <a:bodyPr/>
        <a:lstStyle/>
        <a:p>
          <a:endParaRPr lang="zh-CN" altLang="en-US"/>
        </a:p>
      </dgm:t>
    </dgm:pt>
    <dgm:pt modelId="{68044D1C-D1EA-4040-B192-1173FF2A19CD}" cxnId="{90A08102-7DDF-471D-B3C9-4006DA64FE4F}" type="sibTrans">
      <dgm:prSet/>
      <dgm:spPr/>
      <dgm:t>
        <a:bodyPr/>
        <a:lstStyle/>
        <a:p>
          <a:endParaRPr lang="zh-CN" altLang="en-US"/>
        </a:p>
      </dgm:t>
    </dgm:pt>
    <dgm:pt modelId="{5AB3E3C3-5B20-4847-A276-5A4CBA3B9BE0}">
      <dgm:prSet phldrT="[文本]"/>
      <dgm:spPr/>
      <dgm:t>
        <a:bodyPr/>
        <a:lstStyle/>
        <a:p>
          <a:r>
            <a:rPr lang="zh-CN" altLang="en-US" dirty="0"/>
            <a:t>高级教师</a:t>
          </a:r>
        </a:p>
      </dgm:t>
    </dgm:pt>
    <dgm:pt modelId="{54BA645D-A2D8-4B70-BCDD-6C3147D3E07D}" cxnId="{BD4E96E5-9BE7-499A-AC4B-28E7DB7CE046}" type="parTrans">
      <dgm:prSet/>
      <dgm:spPr/>
      <dgm:t>
        <a:bodyPr/>
        <a:lstStyle/>
        <a:p>
          <a:endParaRPr lang="zh-CN" altLang="en-US"/>
        </a:p>
      </dgm:t>
    </dgm:pt>
    <dgm:pt modelId="{73510B26-F4ED-4C9F-9433-FD498CF6E268}" cxnId="{BD4E96E5-9BE7-499A-AC4B-28E7DB7CE046}" type="sibTrans">
      <dgm:prSet/>
      <dgm:spPr/>
      <dgm:t>
        <a:bodyPr/>
        <a:lstStyle/>
        <a:p>
          <a:endParaRPr lang="zh-CN" altLang="en-US"/>
        </a:p>
      </dgm:t>
    </dgm:pt>
    <dgm:pt modelId="{4E20905E-9DE1-41F3-88E3-5E08C53E1C37}">
      <dgm:prSet phldrT="[文本]"/>
      <dgm:spPr/>
      <dgm:t>
        <a:bodyPr/>
        <a:lstStyle/>
        <a:p>
          <a:r>
            <a:rPr lang="zh-CN" altLang="en-US" dirty="0"/>
            <a:t>一级教师</a:t>
          </a:r>
        </a:p>
      </dgm:t>
    </dgm:pt>
    <dgm:pt modelId="{989114F1-1045-44A1-B24F-71BE49B42336}" cxnId="{C40AC66C-A121-4BF9-888F-881C8412030A}" type="parTrans">
      <dgm:prSet/>
      <dgm:spPr/>
      <dgm:t>
        <a:bodyPr/>
        <a:lstStyle/>
        <a:p>
          <a:endParaRPr lang="zh-CN" altLang="en-US"/>
        </a:p>
      </dgm:t>
    </dgm:pt>
    <dgm:pt modelId="{689D134F-A5F0-41EC-9F5F-3C3176BAC754}" cxnId="{C40AC66C-A121-4BF9-888F-881C8412030A}" type="sibTrans">
      <dgm:prSet/>
      <dgm:spPr/>
      <dgm:t>
        <a:bodyPr/>
        <a:lstStyle/>
        <a:p>
          <a:endParaRPr lang="zh-CN" altLang="en-US"/>
        </a:p>
      </dgm:t>
    </dgm:pt>
    <dgm:pt modelId="{FCCB6AD7-7DA2-4477-AA85-6FA39F9CEC6F}">
      <dgm:prSet phldrT="[文本]"/>
      <dgm:spPr/>
      <dgm:t>
        <a:bodyPr/>
        <a:lstStyle/>
        <a:p>
          <a:r>
            <a:rPr lang="zh-CN" altLang="en-US" dirty="0"/>
            <a:t>二级教师</a:t>
          </a:r>
        </a:p>
      </dgm:t>
    </dgm:pt>
    <dgm:pt modelId="{01320CE0-0409-4C64-A6D7-E1D2C9AB2FA6}" cxnId="{4786D4AF-2014-45F7-AC70-0BF2A9EC15ED}" type="parTrans">
      <dgm:prSet/>
      <dgm:spPr/>
      <dgm:t>
        <a:bodyPr/>
        <a:lstStyle/>
        <a:p>
          <a:endParaRPr lang="zh-CN" altLang="en-US"/>
        </a:p>
      </dgm:t>
    </dgm:pt>
    <dgm:pt modelId="{9F6AA34F-E4E4-4723-92DF-4471AB418154}" cxnId="{4786D4AF-2014-45F7-AC70-0BF2A9EC15ED}" type="sibTrans">
      <dgm:prSet/>
      <dgm:spPr/>
      <dgm:t>
        <a:bodyPr/>
        <a:lstStyle/>
        <a:p>
          <a:endParaRPr lang="zh-CN" altLang="en-US"/>
        </a:p>
      </dgm:t>
    </dgm:pt>
    <dgm:pt modelId="{DBEC370B-F609-40B1-AFD6-A4E17A539456}">
      <dgm:prSet phldrT="[文本]"/>
      <dgm:spPr/>
      <dgm:t>
        <a:bodyPr/>
        <a:lstStyle/>
        <a:p>
          <a:r>
            <a:rPr lang="zh-CN" altLang="en-US" dirty="0"/>
            <a:t>三级教师</a:t>
          </a:r>
        </a:p>
      </dgm:t>
    </dgm:pt>
    <dgm:pt modelId="{3BEFB5DB-805E-4DB3-8EFA-AEE8AA23595A}" cxnId="{0B541E30-0BC0-4A25-AE66-D66E52E0C7AC}" type="parTrans">
      <dgm:prSet/>
      <dgm:spPr/>
      <dgm:t>
        <a:bodyPr/>
        <a:lstStyle/>
        <a:p>
          <a:endParaRPr lang="zh-CN" altLang="en-US"/>
        </a:p>
      </dgm:t>
    </dgm:pt>
    <dgm:pt modelId="{CC7FBF21-FDEA-4AB4-971A-BCE464AE4662}" cxnId="{0B541E30-0BC0-4A25-AE66-D66E52E0C7AC}" type="sibTrans">
      <dgm:prSet/>
      <dgm:spPr/>
      <dgm:t>
        <a:bodyPr/>
        <a:lstStyle/>
        <a:p>
          <a:endParaRPr lang="zh-CN" altLang="en-US"/>
        </a:p>
      </dgm:t>
    </dgm:pt>
    <dgm:pt modelId="{79D3D10F-908B-4530-92E6-8C98EBDEDDD7}" type="pres">
      <dgm:prSet presAssocID="{C274C8BD-172B-4E31-936A-EC05B4939D78}" presName="linear" presStyleCnt="0">
        <dgm:presLayoutVars>
          <dgm:dir/>
          <dgm:resizeHandles val="exact"/>
        </dgm:presLayoutVars>
      </dgm:prSet>
      <dgm:spPr/>
    </dgm:pt>
    <dgm:pt modelId="{8520C899-F2C4-4C79-9A28-D589DC39236D}" type="pres">
      <dgm:prSet presAssocID="{7A57E62F-FB37-4D8A-A1D6-DC4C8E8195EF}" presName="comp" presStyleCnt="0"/>
      <dgm:spPr/>
    </dgm:pt>
    <dgm:pt modelId="{F6336DB8-6CA9-4B9C-899D-F2B46E6147D0}" type="pres">
      <dgm:prSet presAssocID="{7A57E62F-FB37-4D8A-A1D6-DC4C8E8195EF}" presName="box" presStyleLbl="node1" presStyleIdx="0" presStyleCnt="5"/>
      <dgm:spPr/>
    </dgm:pt>
    <dgm:pt modelId="{FA8BB9D9-2B81-41C2-A828-C6393B14922C}" type="pres">
      <dgm:prSet presAssocID="{7A57E62F-FB37-4D8A-A1D6-DC4C8E8195EF}" presName="img" presStyleLbl="fgImgPlace1" presStyleIdx="0" presStyleCnt="5"/>
      <dgm:spPr/>
    </dgm:pt>
    <dgm:pt modelId="{A77C2A11-3064-4B54-92F6-930C5B38FA78}" type="pres">
      <dgm:prSet presAssocID="{7A57E62F-FB37-4D8A-A1D6-DC4C8E8195EF}" presName="text" presStyleLbl="node1" presStyleIdx="0" presStyleCnt="5">
        <dgm:presLayoutVars>
          <dgm:bulletEnabled val="1"/>
        </dgm:presLayoutVars>
      </dgm:prSet>
      <dgm:spPr/>
    </dgm:pt>
    <dgm:pt modelId="{78889CB6-6C58-4345-87EE-67D3B9B4996E}" type="pres">
      <dgm:prSet presAssocID="{68044D1C-D1EA-4040-B192-1173FF2A19CD}" presName="spacer" presStyleCnt="0"/>
      <dgm:spPr/>
    </dgm:pt>
    <dgm:pt modelId="{D1C58882-8506-48F6-8CF6-A78FD580927F}" type="pres">
      <dgm:prSet presAssocID="{5AB3E3C3-5B20-4847-A276-5A4CBA3B9BE0}" presName="comp" presStyleCnt="0"/>
      <dgm:spPr/>
    </dgm:pt>
    <dgm:pt modelId="{779CBDAB-850E-4D8E-8EDC-575A7BD27AA9}" type="pres">
      <dgm:prSet presAssocID="{5AB3E3C3-5B20-4847-A276-5A4CBA3B9BE0}" presName="box" presStyleLbl="node1" presStyleIdx="1" presStyleCnt="5"/>
      <dgm:spPr/>
    </dgm:pt>
    <dgm:pt modelId="{93B71C84-C446-43D3-A881-DC9BD95577C6}" type="pres">
      <dgm:prSet presAssocID="{5AB3E3C3-5B20-4847-A276-5A4CBA3B9BE0}" presName="img" presStyleLbl="fgImgPlace1" presStyleIdx="1" presStyleCnt="5"/>
      <dgm:spPr/>
    </dgm:pt>
    <dgm:pt modelId="{7DE2655C-AD63-4ACB-A55A-5F89E1607356}" type="pres">
      <dgm:prSet presAssocID="{5AB3E3C3-5B20-4847-A276-5A4CBA3B9BE0}" presName="text" presStyleLbl="node1" presStyleIdx="1" presStyleCnt="5">
        <dgm:presLayoutVars>
          <dgm:bulletEnabled val="1"/>
        </dgm:presLayoutVars>
      </dgm:prSet>
      <dgm:spPr/>
    </dgm:pt>
    <dgm:pt modelId="{A463AE59-F522-4DF1-BD4E-73CEDEB20031}" type="pres">
      <dgm:prSet presAssocID="{73510B26-F4ED-4C9F-9433-FD498CF6E268}" presName="spacer" presStyleCnt="0"/>
      <dgm:spPr/>
    </dgm:pt>
    <dgm:pt modelId="{9FD39A6E-774A-4433-A6A3-F1EDAB2698C1}" type="pres">
      <dgm:prSet presAssocID="{4E20905E-9DE1-41F3-88E3-5E08C53E1C37}" presName="comp" presStyleCnt="0"/>
      <dgm:spPr/>
    </dgm:pt>
    <dgm:pt modelId="{6DC0BF84-078D-4B25-A328-897A6FA8C45C}" type="pres">
      <dgm:prSet presAssocID="{4E20905E-9DE1-41F3-88E3-5E08C53E1C37}" presName="box" presStyleLbl="node1" presStyleIdx="2" presStyleCnt="5"/>
      <dgm:spPr/>
    </dgm:pt>
    <dgm:pt modelId="{FE3F4F17-A8D9-41BA-885E-069FD4FEF904}" type="pres">
      <dgm:prSet presAssocID="{4E20905E-9DE1-41F3-88E3-5E08C53E1C37}" presName="img" presStyleLbl="fgImgPlace1" presStyleIdx="2" presStyleCnt="5"/>
      <dgm:spPr/>
    </dgm:pt>
    <dgm:pt modelId="{F4F805CB-07E6-4B62-A976-B5EA222F4EA5}" type="pres">
      <dgm:prSet presAssocID="{4E20905E-9DE1-41F3-88E3-5E08C53E1C37}" presName="text" presStyleLbl="node1" presStyleIdx="2" presStyleCnt="5">
        <dgm:presLayoutVars>
          <dgm:bulletEnabled val="1"/>
        </dgm:presLayoutVars>
      </dgm:prSet>
      <dgm:spPr/>
    </dgm:pt>
    <dgm:pt modelId="{94056574-A5DC-4CAF-8D7A-B6C0D8449DC2}" type="pres">
      <dgm:prSet presAssocID="{689D134F-A5F0-41EC-9F5F-3C3176BAC754}" presName="spacer" presStyleCnt="0"/>
      <dgm:spPr/>
    </dgm:pt>
    <dgm:pt modelId="{E57CC5E4-B887-4E57-B850-640DAEA6DF18}" type="pres">
      <dgm:prSet presAssocID="{FCCB6AD7-7DA2-4477-AA85-6FA39F9CEC6F}" presName="comp" presStyleCnt="0"/>
      <dgm:spPr/>
    </dgm:pt>
    <dgm:pt modelId="{6E38A1CD-795A-4953-A4F4-4154FBBB2DA6}" type="pres">
      <dgm:prSet presAssocID="{FCCB6AD7-7DA2-4477-AA85-6FA39F9CEC6F}" presName="box" presStyleLbl="node1" presStyleIdx="3" presStyleCnt="5"/>
      <dgm:spPr/>
    </dgm:pt>
    <dgm:pt modelId="{74E6F237-21DF-47EF-9FC5-B5B915B9BF60}" type="pres">
      <dgm:prSet presAssocID="{FCCB6AD7-7DA2-4477-AA85-6FA39F9CEC6F}" presName="img" presStyleLbl="fgImgPlace1" presStyleIdx="3" presStyleCnt="5"/>
      <dgm:spPr/>
    </dgm:pt>
    <dgm:pt modelId="{BA665DF3-B2E8-4544-8505-A944A7F4A0E2}" type="pres">
      <dgm:prSet presAssocID="{FCCB6AD7-7DA2-4477-AA85-6FA39F9CEC6F}" presName="text" presStyleLbl="node1" presStyleIdx="3" presStyleCnt="5">
        <dgm:presLayoutVars>
          <dgm:bulletEnabled val="1"/>
        </dgm:presLayoutVars>
      </dgm:prSet>
      <dgm:spPr/>
    </dgm:pt>
    <dgm:pt modelId="{88F93FE0-5A16-450F-9D66-CE0E1722513D}" type="pres">
      <dgm:prSet presAssocID="{9F6AA34F-E4E4-4723-92DF-4471AB418154}" presName="spacer" presStyleCnt="0"/>
      <dgm:spPr/>
    </dgm:pt>
    <dgm:pt modelId="{D138E2D3-E4F6-45A8-86EF-31B0A6283F6F}" type="pres">
      <dgm:prSet presAssocID="{DBEC370B-F609-40B1-AFD6-A4E17A539456}" presName="comp" presStyleCnt="0"/>
      <dgm:spPr/>
    </dgm:pt>
    <dgm:pt modelId="{391A0DFC-71DD-4E04-92B0-44C4B8E2A47E}" type="pres">
      <dgm:prSet presAssocID="{DBEC370B-F609-40B1-AFD6-A4E17A539456}" presName="box" presStyleLbl="node1" presStyleIdx="4" presStyleCnt="5"/>
      <dgm:spPr/>
    </dgm:pt>
    <dgm:pt modelId="{B2D1BC12-2D76-43D9-8C9F-B45548C76E03}" type="pres">
      <dgm:prSet presAssocID="{DBEC370B-F609-40B1-AFD6-A4E17A539456}" presName="img" presStyleLbl="fgImgPlace1" presStyleIdx="4" presStyleCnt="5"/>
      <dgm:spPr/>
    </dgm:pt>
    <dgm:pt modelId="{B579F48B-F72E-4446-907A-A8C393C8E13E}" type="pres">
      <dgm:prSet presAssocID="{DBEC370B-F609-40B1-AFD6-A4E17A539456}" presName="text" presStyleLbl="node1" presStyleIdx="4" presStyleCnt="5">
        <dgm:presLayoutVars>
          <dgm:bulletEnabled val="1"/>
        </dgm:presLayoutVars>
      </dgm:prSet>
      <dgm:spPr/>
    </dgm:pt>
  </dgm:ptLst>
  <dgm:cxnLst>
    <dgm:cxn modelId="{90A08102-7DDF-471D-B3C9-4006DA64FE4F}" srcId="{C274C8BD-172B-4E31-936A-EC05B4939D78}" destId="{7A57E62F-FB37-4D8A-A1D6-DC4C8E8195EF}" srcOrd="0" destOrd="0" parTransId="{3A0918FA-E5E8-498F-BBFF-C3E32A916925}" sibTransId="{68044D1C-D1EA-4040-B192-1173FF2A19CD}"/>
    <dgm:cxn modelId="{863FBE02-3AAF-486F-8137-611C0DEA17DF}" type="presOf" srcId="{5AB3E3C3-5B20-4847-A276-5A4CBA3B9BE0}" destId="{7DE2655C-AD63-4ACB-A55A-5F89E1607356}" srcOrd="1" destOrd="0" presId="urn:microsoft.com/office/officeart/2005/8/layout/vList4"/>
    <dgm:cxn modelId="{19A2960E-20E1-4F2B-94F8-98AC20F897F6}" type="presOf" srcId="{DBEC370B-F609-40B1-AFD6-A4E17A539456}" destId="{B579F48B-F72E-4446-907A-A8C393C8E13E}" srcOrd="1" destOrd="0" presId="urn:microsoft.com/office/officeart/2005/8/layout/vList4"/>
    <dgm:cxn modelId="{45C3F817-DE26-45B8-B0BF-46671727E272}" type="presOf" srcId="{FCCB6AD7-7DA2-4477-AA85-6FA39F9CEC6F}" destId="{6E38A1CD-795A-4953-A4F4-4154FBBB2DA6}" srcOrd="0" destOrd="0" presId="urn:microsoft.com/office/officeart/2005/8/layout/vList4"/>
    <dgm:cxn modelId="{0B541E30-0BC0-4A25-AE66-D66E52E0C7AC}" srcId="{C274C8BD-172B-4E31-936A-EC05B4939D78}" destId="{DBEC370B-F609-40B1-AFD6-A4E17A539456}" srcOrd="4" destOrd="0" parTransId="{3BEFB5DB-805E-4DB3-8EFA-AEE8AA23595A}" sibTransId="{CC7FBF21-FDEA-4AB4-971A-BCE464AE4662}"/>
    <dgm:cxn modelId="{E17BCF3F-FDA7-47FF-B83D-1E5248EC0E56}" type="presOf" srcId="{7A57E62F-FB37-4D8A-A1D6-DC4C8E8195EF}" destId="{F6336DB8-6CA9-4B9C-899D-F2B46E6147D0}" srcOrd="0" destOrd="0" presId="urn:microsoft.com/office/officeart/2005/8/layout/vList4"/>
    <dgm:cxn modelId="{2D69714B-544D-44C0-8391-7836BDB4AFB3}" type="presOf" srcId="{4E20905E-9DE1-41F3-88E3-5E08C53E1C37}" destId="{F4F805CB-07E6-4B62-A976-B5EA222F4EA5}" srcOrd="1" destOrd="0" presId="urn:microsoft.com/office/officeart/2005/8/layout/vList4"/>
    <dgm:cxn modelId="{C40AC66C-A121-4BF9-888F-881C8412030A}" srcId="{C274C8BD-172B-4E31-936A-EC05B4939D78}" destId="{4E20905E-9DE1-41F3-88E3-5E08C53E1C37}" srcOrd="2" destOrd="0" parTransId="{989114F1-1045-44A1-B24F-71BE49B42336}" sibTransId="{689D134F-A5F0-41EC-9F5F-3C3176BAC754}"/>
    <dgm:cxn modelId="{25FAFF91-B2C3-458A-B058-4453FE971D04}" type="presOf" srcId="{7A57E62F-FB37-4D8A-A1D6-DC4C8E8195EF}" destId="{A77C2A11-3064-4B54-92F6-930C5B38FA78}" srcOrd="1" destOrd="0" presId="urn:microsoft.com/office/officeart/2005/8/layout/vList4"/>
    <dgm:cxn modelId="{A80E60A1-2BA0-48A8-9A7E-9DF0ABE1475B}" type="presOf" srcId="{DBEC370B-F609-40B1-AFD6-A4E17A539456}" destId="{391A0DFC-71DD-4E04-92B0-44C4B8E2A47E}" srcOrd="0" destOrd="0" presId="urn:microsoft.com/office/officeart/2005/8/layout/vList4"/>
    <dgm:cxn modelId="{4786D4AF-2014-45F7-AC70-0BF2A9EC15ED}" srcId="{C274C8BD-172B-4E31-936A-EC05B4939D78}" destId="{FCCB6AD7-7DA2-4477-AA85-6FA39F9CEC6F}" srcOrd="3" destOrd="0" parTransId="{01320CE0-0409-4C64-A6D7-E1D2C9AB2FA6}" sibTransId="{9F6AA34F-E4E4-4723-92DF-4471AB418154}"/>
    <dgm:cxn modelId="{73A5ACD2-0779-47EE-92AC-7C7A3885A387}" type="presOf" srcId="{FCCB6AD7-7DA2-4477-AA85-6FA39F9CEC6F}" destId="{BA665DF3-B2E8-4544-8505-A944A7F4A0E2}" srcOrd="1" destOrd="0" presId="urn:microsoft.com/office/officeart/2005/8/layout/vList4"/>
    <dgm:cxn modelId="{A4B323D8-9C11-4CA0-BA00-BA18D078F104}" type="presOf" srcId="{5AB3E3C3-5B20-4847-A276-5A4CBA3B9BE0}" destId="{779CBDAB-850E-4D8E-8EDC-575A7BD27AA9}" srcOrd="0" destOrd="0" presId="urn:microsoft.com/office/officeart/2005/8/layout/vList4"/>
    <dgm:cxn modelId="{5E2278E2-C32B-4AAA-B866-60E09E91D452}" type="presOf" srcId="{C274C8BD-172B-4E31-936A-EC05B4939D78}" destId="{79D3D10F-908B-4530-92E6-8C98EBDEDDD7}" srcOrd="0" destOrd="0" presId="urn:microsoft.com/office/officeart/2005/8/layout/vList4"/>
    <dgm:cxn modelId="{BD4E96E5-9BE7-499A-AC4B-28E7DB7CE046}" srcId="{C274C8BD-172B-4E31-936A-EC05B4939D78}" destId="{5AB3E3C3-5B20-4847-A276-5A4CBA3B9BE0}" srcOrd="1" destOrd="0" parTransId="{54BA645D-A2D8-4B70-BCDD-6C3147D3E07D}" sibTransId="{73510B26-F4ED-4C9F-9433-FD498CF6E268}"/>
    <dgm:cxn modelId="{331FF7F9-26F6-43E1-940D-AA98685D9F66}" type="presOf" srcId="{4E20905E-9DE1-41F3-88E3-5E08C53E1C37}" destId="{6DC0BF84-078D-4B25-A328-897A6FA8C45C}" srcOrd="0" destOrd="0" presId="urn:microsoft.com/office/officeart/2005/8/layout/vList4"/>
    <dgm:cxn modelId="{56286001-FAD1-417E-AEE0-C500E6D02D8A}" type="presParOf" srcId="{79D3D10F-908B-4530-92E6-8C98EBDEDDD7}" destId="{8520C899-F2C4-4C79-9A28-D589DC39236D}" srcOrd="0" destOrd="0" presId="urn:microsoft.com/office/officeart/2005/8/layout/vList4"/>
    <dgm:cxn modelId="{60F188AE-187C-4C1C-B86A-005975AC01F3}" type="presParOf" srcId="{8520C899-F2C4-4C79-9A28-D589DC39236D}" destId="{F6336DB8-6CA9-4B9C-899D-F2B46E6147D0}" srcOrd="0" destOrd="0" presId="urn:microsoft.com/office/officeart/2005/8/layout/vList4"/>
    <dgm:cxn modelId="{596F6005-2C87-48F0-BCCC-CA60C9D95C37}" type="presParOf" srcId="{8520C899-F2C4-4C79-9A28-D589DC39236D}" destId="{FA8BB9D9-2B81-41C2-A828-C6393B14922C}" srcOrd="1" destOrd="0" presId="urn:microsoft.com/office/officeart/2005/8/layout/vList4"/>
    <dgm:cxn modelId="{AAFEE8DE-6C0B-4B5C-822C-1A2748370C05}" type="presParOf" srcId="{8520C899-F2C4-4C79-9A28-D589DC39236D}" destId="{A77C2A11-3064-4B54-92F6-930C5B38FA78}" srcOrd="2" destOrd="0" presId="urn:microsoft.com/office/officeart/2005/8/layout/vList4"/>
    <dgm:cxn modelId="{459DA594-AFC0-4647-850B-D10469C957D1}" type="presParOf" srcId="{79D3D10F-908B-4530-92E6-8C98EBDEDDD7}" destId="{78889CB6-6C58-4345-87EE-67D3B9B4996E}" srcOrd="1" destOrd="0" presId="urn:microsoft.com/office/officeart/2005/8/layout/vList4"/>
    <dgm:cxn modelId="{0EAD3E60-6BBA-44DE-A05D-B6307AF1049D}" type="presParOf" srcId="{79D3D10F-908B-4530-92E6-8C98EBDEDDD7}" destId="{D1C58882-8506-48F6-8CF6-A78FD580927F}" srcOrd="2" destOrd="0" presId="urn:microsoft.com/office/officeart/2005/8/layout/vList4"/>
    <dgm:cxn modelId="{7D4D3994-8B37-4FFF-84EF-04C47A50B6BA}" type="presParOf" srcId="{D1C58882-8506-48F6-8CF6-A78FD580927F}" destId="{779CBDAB-850E-4D8E-8EDC-575A7BD27AA9}" srcOrd="0" destOrd="0" presId="urn:microsoft.com/office/officeart/2005/8/layout/vList4"/>
    <dgm:cxn modelId="{988D65A6-EA08-4707-A78C-A8884EE696A1}" type="presParOf" srcId="{D1C58882-8506-48F6-8CF6-A78FD580927F}" destId="{93B71C84-C446-43D3-A881-DC9BD95577C6}" srcOrd="1" destOrd="0" presId="urn:microsoft.com/office/officeart/2005/8/layout/vList4"/>
    <dgm:cxn modelId="{56D89AB1-093F-4A65-9820-CA2C9E408E15}" type="presParOf" srcId="{D1C58882-8506-48F6-8CF6-A78FD580927F}" destId="{7DE2655C-AD63-4ACB-A55A-5F89E1607356}" srcOrd="2" destOrd="0" presId="urn:microsoft.com/office/officeart/2005/8/layout/vList4"/>
    <dgm:cxn modelId="{3AD7CC48-B486-4A9A-8E9C-2F24699FD7B7}" type="presParOf" srcId="{79D3D10F-908B-4530-92E6-8C98EBDEDDD7}" destId="{A463AE59-F522-4DF1-BD4E-73CEDEB20031}" srcOrd="3" destOrd="0" presId="urn:microsoft.com/office/officeart/2005/8/layout/vList4"/>
    <dgm:cxn modelId="{E70B5CE2-E808-443B-9ED2-BCA346166E0D}" type="presParOf" srcId="{79D3D10F-908B-4530-92E6-8C98EBDEDDD7}" destId="{9FD39A6E-774A-4433-A6A3-F1EDAB2698C1}" srcOrd="4" destOrd="0" presId="urn:microsoft.com/office/officeart/2005/8/layout/vList4"/>
    <dgm:cxn modelId="{D950EC54-A846-44C4-80DD-F39F1D6FD7AE}" type="presParOf" srcId="{9FD39A6E-774A-4433-A6A3-F1EDAB2698C1}" destId="{6DC0BF84-078D-4B25-A328-897A6FA8C45C}" srcOrd="0" destOrd="0" presId="urn:microsoft.com/office/officeart/2005/8/layout/vList4"/>
    <dgm:cxn modelId="{EE50242D-D82C-45A8-8074-A8BC669334F7}" type="presParOf" srcId="{9FD39A6E-774A-4433-A6A3-F1EDAB2698C1}" destId="{FE3F4F17-A8D9-41BA-885E-069FD4FEF904}" srcOrd="1" destOrd="0" presId="urn:microsoft.com/office/officeart/2005/8/layout/vList4"/>
    <dgm:cxn modelId="{6340AE8E-4FD0-4D9F-B3C9-CF7051FE6ED3}" type="presParOf" srcId="{9FD39A6E-774A-4433-A6A3-F1EDAB2698C1}" destId="{F4F805CB-07E6-4B62-A976-B5EA222F4EA5}" srcOrd="2" destOrd="0" presId="urn:microsoft.com/office/officeart/2005/8/layout/vList4"/>
    <dgm:cxn modelId="{390D50BC-EC89-4C07-8AEF-421E22F7AC30}" type="presParOf" srcId="{79D3D10F-908B-4530-92E6-8C98EBDEDDD7}" destId="{94056574-A5DC-4CAF-8D7A-B6C0D8449DC2}" srcOrd="5" destOrd="0" presId="urn:microsoft.com/office/officeart/2005/8/layout/vList4"/>
    <dgm:cxn modelId="{A90687AA-56EC-4185-999C-B620BD617187}" type="presParOf" srcId="{79D3D10F-908B-4530-92E6-8C98EBDEDDD7}" destId="{E57CC5E4-B887-4E57-B850-640DAEA6DF18}" srcOrd="6" destOrd="0" presId="urn:microsoft.com/office/officeart/2005/8/layout/vList4"/>
    <dgm:cxn modelId="{69BB5954-3676-486C-B4B9-BD79DCCCAD65}" type="presParOf" srcId="{E57CC5E4-B887-4E57-B850-640DAEA6DF18}" destId="{6E38A1CD-795A-4953-A4F4-4154FBBB2DA6}" srcOrd="0" destOrd="0" presId="urn:microsoft.com/office/officeart/2005/8/layout/vList4"/>
    <dgm:cxn modelId="{D71A7411-BCBE-4638-9DCF-91C859DD788A}" type="presParOf" srcId="{E57CC5E4-B887-4E57-B850-640DAEA6DF18}" destId="{74E6F237-21DF-47EF-9FC5-B5B915B9BF60}" srcOrd="1" destOrd="0" presId="urn:microsoft.com/office/officeart/2005/8/layout/vList4"/>
    <dgm:cxn modelId="{A0B44AD0-8771-4013-9487-ED3A448A8585}" type="presParOf" srcId="{E57CC5E4-B887-4E57-B850-640DAEA6DF18}" destId="{BA665DF3-B2E8-4544-8505-A944A7F4A0E2}" srcOrd="2" destOrd="0" presId="urn:microsoft.com/office/officeart/2005/8/layout/vList4"/>
    <dgm:cxn modelId="{382D3F00-FA26-47A5-934D-633709BA11B0}" type="presParOf" srcId="{79D3D10F-908B-4530-92E6-8C98EBDEDDD7}" destId="{88F93FE0-5A16-450F-9D66-CE0E1722513D}" srcOrd="7" destOrd="0" presId="urn:microsoft.com/office/officeart/2005/8/layout/vList4"/>
    <dgm:cxn modelId="{7C6ADE2B-375C-43C8-AD07-01324B1EC529}" type="presParOf" srcId="{79D3D10F-908B-4530-92E6-8C98EBDEDDD7}" destId="{D138E2D3-E4F6-45A8-86EF-31B0A6283F6F}" srcOrd="8" destOrd="0" presId="urn:microsoft.com/office/officeart/2005/8/layout/vList4"/>
    <dgm:cxn modelId="{0E0E0097-A345-4009-9445-54E1AE98E6C9}" type="presParOf" srcId="{D138E2D3-E4F6-45A8-86EF-31B0A6283F6F}" destId="{391A0DFC-71DD-4E04-92B0-44C4B8E2A47E}" srcOrd="0" destOrd="0" presId="urn:microsoft.com/office/officeart/2005/8/layout/vList4"/>
    <dgm:cxn modelId="{A31B55EB-AC8A-4902-9DCA-A4117AC54DE7}" type="presParOf" srcId="{D138E2D3-E4F6-45A8-86EF-31B0A6283F6F}" destId="{B2D1BC12-2D76-43D9-8C9F-B45548C76E03}" srcOrd="1" destOrd="0" presId="urn:microsoft.com/office/officeart/2005/8/layout/vList4"/>
    <dgm:cxn modelId="{FEAED15B-937D-4F88-AD37-D610FD769FB9}" type="presParOf" srcId="{D138E2D3-E4F6-45A8-86EF-31B0A6283F6F}" destId="{B579F48B-F72E-4446-907A-A8C393C8E13E}" srcOrd="2" destOrd="0" presId="urn:microsoft.com/office/officeart/2005/8/layout/vLis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74C8BD-172B-4E31-936A-EC05B4939D78}" type="doc">
      <dgm:prSet loTypeId="urn:microsoft.com/office/officeart/2005/8/layout/pList2" loCatId="list" qsTypeId="urn:microsoft.com/office/officeart/2005/8/quickstyle/simple1" qsCatId="simple" csTypeId="urn:microsoft.com/office/officeart/2005/8/colors/colorful1" csCatId="colorful" phldr="1"/>
      <dgm:spPr/>
      <dgm:t>
        <a:bodyPr/>
        <a:lstStyle/>
        <a:p>
          <a:endParaRPr lang="zh-CN" altLang="en-US"/>
        </a:p>
      </dgm:t>
    </dgm:pt>
    <dgm:pt modelId="{7A57E62F-FB37-4D8A-A1D6-DC4C8E8195EF}">
      <dgm:prSet phldrT="[文本]"/>
      <dgm:spPr/>
      <dgm:t>
        <a:bodyPr/>
        <a:lstStyle/>
        <a:p>
          <a:r>
            <a:rPr lang="zh-CN" altLang="en-US" b="1" dirty="0">
              <a:effectLst>
                <a:outerShdw blurRad="38100" dist="38100" dir="2700000" algn="tl">
                  <a:srgbClr val="000000">
                    <a:alpha val="43137"/>
                  </a:srgbClr>
                </a:outerShdw>
              </a:effectLst>
            </a:rPr>
            <a:t>正高级教师</a:t>
          </a:r>
        </a:p>
      </dgm:t>
    </dgm:pt>
    <dgm:pt modelId="{3A0918FA-E5E8-498F-BBFF-C3E32A916925}" cxnId="{90A08102-7DDF-471D-B3C9-4006DA64FE4F}" type="parTrans">
      <dgm:prSet/>
      <dgm:spPr/>
      <dgm:t>
        <a:bodyPr/>
        <a:lstStyle/>
        <a:p>
          <a:endParaRPr lang="zh-CN" altLang="en-US" b="1">
            <a:effectLst>
              <a:outerShdw blurRad="38100" dist="38100" dir="2700000" algn="tl">
                <a:srgbClr val="000000">
                  <a:alpha val="43137"/>
                </a:srgbClr>
              </a:outerShdw>
            </a:effectLst>
          </a:endParaRPr>
        </a:p>
      </dgm:t>
    </dgm:pt>
    <dgm:pt modelId="{68044D1C-D1EA-4040-B192-1173FF2A19CD}" cxnId="{90A08102-7DDF-471D-B3C9-4006DA64FE4F}" type="sibTrans">
      <dgm:prSet/>
      <dgm:spPr/>
      <dgm:t>
        <a:bodyPr/>
        <a:lstStyle/>
        <a:p>
          <a:endParaRPr lang="zh-CN" altLang="en-US" b="1">
            <a:effectLst>
              <a:outerShdw blurRad="38100" dist="38100" dir="2700000" algn="tl">
                <a:srgbClr val="000000">
                  <a:alpha val="43137"/>
                </a:srgbClr>
              </a:outerShdw>
            </a:effectLst>
          </a:endParaRPr>
        </a:p>
      </dgm:t>
    </dgm:pt>
    <dgm:pt modelId="{5AB3E3C3-5B20-4847-A276-5A4CBA3B9BE0}">
      <dgm:prSet phldrT="[文本]"/>
      <dgm:spPr/>
      <dgm:t>
        <a:bodyPr/>
        <a:lstStyle/>
        <a:p>
          <a:r>
            <a:rPr lang="zh-CN" altLang="en-US" b="1" dirty="0">
              <a:effectLst>
                <a:outerShdw blurRad="38100" dist="38100" dir="2700000" algn="tl">
                  <a:srgbClr val="000000">
                    <a:alpha val="43137"/>
                  </a:srgbClr>
                </a:outerShdw>
              </a:effectLst>
            </a:rPr>
            <a:t>高级教师</a:t>
          </a:r>
        </a:p>
      </dgm:t>
    </dgm:pt>
    <dgm:pt modelId="{54BA645D-A2D8-4B70-BCDD-6C3147D3E07D}" cxnId="{BD4E96E5-9BE7-499A-AC4B-28E7DB7CE046}" type="parTrans">
      <dgm:prSet/>
      <dgm:spPr/>
      <dgm:t>
        <a:bodyPr/>
        <a:lstStyle/>
        <a:p>
          <a:endParaRPr lang="zh-CN" altLang="en-US" b="1">
            <a:effectLst>
              <a:outerShdw blurRad="38100" dist="38100" dir="2700000" algn="tl">
                <a:srgbClr val="000000">
                  <a:alpha val="43137"/>
                </a:srgbClr>
              </a:outerShdw>
            </a:effectLst>
          </a:endParaRPr>
        </a:p>
      </dgm:t>
    </dgm:pt>
    <dgm:pt modelId="{73510B26-F4ED-4C9F-9433-FD498CF6E268}" cxnId="{BD4E96E5-9BE7-499A-AC4B-28E7DB7CE046}" type="sibTrans">
      <dgm:prSet/>
      <dgm:spPr/>
      <dgm:t>
        <a:bodyPr/>
        <a:lstStyle/>
        <a:p>
          <a:endParaRPr lang="zh-CN" altLang="en-US" b="1">
            <a:effectLst>
              <a:outerShdw blurRad="38100" dist="38100" dir="2700000" algn="tl">
                <a:srgbClr val="000000">
                  <a:alpha val="43137"/>
                </a:srgbClr>
              </a:outerShdw>
            </a:effectLst>
          </a:endParaRPr>
        </a:p>
      </dgm:t>
    </dgm:pt>
    <dgm:pt modelId="{4E20905E-9DE1-41F3-88E3-5E08C53E1C37}">
      <dgm:prSet phldrT="[文本]"/>
      <dgm:spPr/>
      <dgm:t>
        <a:bodyPr/>
        <a:lstStyle/>
        <a:p>
          <a:r>
            <a:rPr lang="zh-CN" altLang="en-US" b="1" dirty="0">
              <a:effectLst>
                <a:outerShdw blurRad="38100" dist="38100" dir="2700000" algn="tl">
                  <a:srgbClr val="000000">
                    <a:alpha val="43137"/>
                  </a:srgbClr>
                </a:outerShdw>
              </a:effectLst>
            </a:rPr>
            <a:t>一级教师</a:t>
          </a:r>
        </a:p>
      </dgm:t>
    </dgm:pt>
    <dgm:pt modelId="{989114F1-1045-44A1-B24F-71BE49B42336}" cxnId="{C40AC66C-A121-4BF9-888F-881C8412030A}" type="parTrans">
      <dgm:prSet/>
      <dgm:spPr/>
      <dgm:t>
        <a:bodyPr/>
        <a:lstStyle/>
        <a:p>
          <a:endParaRPr lang="zh-CN" altLang="en-US" b="1">
            <a:effectLst>
              <a:outerShdw blurRad="38100" dist="38100" dir="2700000" algn="tl">
                <a:srgbClr val="000000">
                  <a:alpha val="43137"/>
                </a:srgbClr>
              </a:outerShdw>
            </a:effectLst>
          </a:endParaRPr>
        </a:p>
      </dgm:t>
    </dgm:pt>
    <dgm:pt modelId="{689D134F-A5F0-41EC-9F5F-3C3176BAC754}" cxnId="{C40AC66C-A121-4BF9-888F-881C8412030A}" type="sibTrans">
      <dgm:prSet/>
      <dgm:spPr/>
      <dgm:t>
        <a:bodyPr/>
        <a:lstStyle/>
        <a:p>
          <a:endParaRPr lang="zh-CN" altLang="en-US" b="1">
            <a:effectLst>
              <a:outerShdw blurRad="38100" dist="38100" dir="2700000" algn="tl">
                <a:srgbClr val="000000">
                  <a:alpha val="43137"/>
                </a:srgbClr>
              </a:outerShdw>
            </a:effectLst>
          </a:endParaRPr>
        </a:p>
      </dgm:t>
    </dgm:pt>
    <dgm:pt modelId="{7C0603D0-BF4D-4774-BE0F-BC8E3E6236BD}" type="pres">
      <dgm:prSet presAssocID="{C274C8BD-172B-4E31-936A-EC05B4939D78}" presName="Name0" presStyleCnt="0">
        <dgm:presLayoutVars>
          <dgm:dir/>
          <dgm:resizeHandles val="exact"/>
        </dgm:presLayoutVars>
      </dgm:prSet>
      <dgm:spPr/>
    </dgm:pt>
    <dgm:pt modelId="{9EB1BED9-BD75-4436-B8CB-60CEBB7F4F69}" type="pres">
      <dgm:prSet presAssocID="{C274C8BD-172B-4E31-936A-EC05B4939D78}" presName="bkgdShp" presStyleLbl="alignAccFollowNode1" presStyleIdx="0" presStyleCnt="1"/>
      <dgm:spPr/>
    </dgm:pt>
    <dgm:pt modelId="{4F1ED2C0-DB8A-42B3-8DD8-67C0F60233C0}" type="pres">
      <dgm:prSet presAssocID="{C274C8BD-172B-4E31-936A-EC05B4939D78}" presName="linComp" presStyleCnt="0"/>
      <dgm:spPr/>
    </dgm:pt>
    <dgm:pt modelId="{AAF2FA86-8CA5-4581-BD8B-7DFBFCB3E124}" type="pres">
      <dgm:prSet presAssocID="{7A57E62F-FB37-4D8A-A1D6-DC4C8E8195EF}" presName="compNode" presStyleCnt="0"/>
      <dgm:spPr/>
    </dgm:pt>
    <dgm:pt modelId="{11F97C50-3D59-4013-9FEB-1B129991F278}" type="pres">
      <dgm:prSet presAssocID="{7A57E62F-FB37-4D8A-A1D6-DC4C8E8195EF}" presName="node" presStyleLbl="node1" presStyleIdx="0" presStyleCnt="3">
        <dgm:presLayoutVars>
          <dgm:bulletEnabled val="1"/>
        </dgm:presLayoutVars>
      </dgm:prSet>
      <dgm:spPr/>
    </dgm:pt>
    <dgm:pt modelId="{915DC354-D3E7-4DE2-B8E3-DE4265BE1717}" type="pres">
      <dgm:prSet presAssocID="{7A57E62F-FB37-4D8A-A1D6-DC4C8E8195EF}" presName="invisiNode" presStyleLbl="node1" presStyleIdx="0" presStyleCnt="3"/>
      <dgm:spPr/>
    </dgm:pt>
    <dgm:pt modelId="{E6EC397D-C654-4E50-BEDB-A3364030102A}" type="pres">
      <dgm:prSet presAssocID="{7A57E62F-FB37-4D8A-A1D6-DC4C8E8195EF}" presName="imagNode" presStyleLbl="fgImgPlace1" presStyleIdx="0" presStyleCnt="3"/>
      <dgm:spPr/>
    </dgm:pt>
    <dgm:pt modelId="{FC0E9835-FDEE-4E4C-A947-86B811F93F92}" type="pres">
      <dgm:prSet presAssocID="{68044D1C-D1EA-4040-B192-1173FF2A19CD}" presName="sibTrans" presStyleLbl="sibTrans2D1" presStyleIdx="0" presStyleCnt="0"/>
      <dgm:spPr/>
    </dgm:pt>
    <dgm:pt modelId="{891C6A83-FB28-420A-A99A-46C5DDFC258C}" type="pres">
      <dgm:prSet presAssocID="{5AB3E3C3-5B20-4847-A276-5A4CBA3B9BE0}" presName="compNode" presStyleCnt="0"/>
      <dgm:spPr/>
    </dgm:pt>
    <dgm:pt modelId="{80D9BFA0-1338-4F84-BF98-88DB92467A30}" type="pres">
      <dgm:prSet presAssocID="{5AB3E3C3-5B20-4847-A276-5A4CBA3B9BE0}" presName="node" presStyleLbl="node1" presStyleIdx="1" presStyleCnt="3">
        <dgm:presLayoutVars>
          <dgm:bulletEnabled val="1"/>
        </dgm:presLayoutVars>
      </dgm:prSet>
      <dgm:spPr/>
    </dgm:pt>
    <dgm:pt modelId="{CEDA49C7-BFC9-4A25-B0F4-3DD32E3632DD}" type="pres">
      <dgm:prSet presAssocID="{5AB3E3C3-5B20-4847-A276-5A4CBA3B9BE0}" presName="invisiNode" presStyleLbl="node1" presStyleIdx="1" presStyleCnt="3"/>
      <dgm:spPr/>
    </dgm:pt>
    <dgm:pt modelId="{D2B1BE69-5B25-43B7-88BB-23AD083F8415}" type="pres">
      <dgm:prSet presAssocID="{5AB3E3C3-5B20-4847-A276-5A4CBA3B9BE0}" presName="imagNode" presStyleLbl="fgImgPlace1" presStyleIdx="1" presStyleCnt="3"/>
      <dgm:spPr/>
    </dgm:pt>
    <dgm:pt modelId="{10CEF5AF-5681-4CB4-B6E4-FD0E973D845A}" type="pres">
      <dgm:prSet presAssocID="{73510B26-F4ED-4C9F-9433-FD498CF6E268}" presName="sibTrans" presStyleLbl="sibTrans2D1" presStyleIdx="0" presStyleCnt="0"/>
      <dgm:spPr/>
    </dgm:pt>
    <dgm:pt modelId="{D224553F-613F-4AA1-909C-BA45D0027CBF}" type="pres">
      <dgm:prSet presAssocID="{4E20905E-9DE1-41F3-88E3-5E08C53E1C37}" presName="compNode" presStyleCnt="0"/>
      <dgm:spPr/>
    </dgm:pt>
    <dgm:pt modelId="{998CA44C-D0CC-4323-AA69-D38797F83E82}" type="pres">
      <dgm:prSet presAssocID="{4E20905E-9DE1-41F3-88E3-5E08C53E1C37}" presName="node" presStyleLbl="node1" presStyleIdx="2" presStyleCnt="3">
        <dgm:presLayoutVars>
          <dgm:bulletEnabled val="1"/>
        </dgm:presLayoutVars>
      </dgm:prSet>
      <dgm:spPr/>
    </dgm:pt>
    <dgm:pt modelId="{E679BC0F-9360-40EB-87AB-8705F9F4A48D}" type="pres">
      <dgm:prSet presAssocID="{4E20905E-9DE1-41F3-88E3-5E08C53E1C37}" presName="invisiNode" presStyleLbl="node1" presStyleIdx="2" presStyleCnt="3"/>
      <dgm:spPr/>
    </dgm:pt>
    <dgm:pt modelId="{3DE2B553-1F06-4CF4-B4E0-6B4D5DB57751}" type="pres">
      <dgm:prSet presAssocID="{4E20905E-9DE1-41F3-88E3-5E08C53E1C37}" presName="imagNode" presStyleLbl="fgImgPlace1" presStyleIdx="2" presStyleCnt="3"/>
      <dgm:spPr/>
    </dgm:pt>
  </dgm:ptLst>
  <dgm:cxnLst>
    <dgm:cxn modelId="{90A08102-7DDF-471D-B3C9-4006DA64FE4F}" srcId="{C274C8BD-172B-4E31-936A-EC05B4939D78}" destId="{7A57E62F-FB37-4D8A-A1D6-DC4C8E8195EF}" srcOrd="0" destOrd="0" parTransId="{3A0918FA-E5E8-498F-BBFF-C3E32A916925}" sibTransId="{68044D1C-D1EA-4040-B192-1173FF2A19CD}"/>
    <dgm:cxn modelId="{C40AC66C-A121-4BF9-888F-881C8412030A}" srcId="{C274C8BD-172B-4E31-936A-EC05B4939D78}" destId="{4E20905E-9DE1-41F3-88E3-5E08C53E1C37}" srcOrd="2" destOrd="0" parTransId="{989114F1-1045-44A1-B24F-71BE49B42336}" sibTransId="{689D134F-A5F0-41EC-9F5F-3C3176BAC754}"/>
    <dgm:cxn modelId="{9C3C0D72-6CAF-4496-9742-F271B0EC7251}" type="presOf" srcId="{4E20905E-9DE1-41F3-88E3-5E08C53E1C37}" destId="{998CA44C-D0CC-4323-AA69-D38797F83E82}" srcOrd="0" destOrd="0" presId="urn:microsoft.com/office/officeart/2005/8/layout/pList2"/>
    <dgm:cxn modelId="{4F405A59-D886-40AF-9093-781335DC639A}" type="presOf" srcId="{7A57E62F-FB37-4D8A-A1D6-DC4C8E8195EF}" destId="{11F97C50-3D59-4013-9FEB-1B129991F278}" srcOrd="0" destOrd="0" presId="urn:microsoft.com/office/officeart/2005/8/layout/pList2"/>
    <dgm:cxn modelId="{BF93A6A8-D477-4393-B04A-06178C65126E}" type="presOf" srcId="{5AB3E3C3-5B20-4847-A276-5A4CBA3B9BE0}" destId="{80D9BFA0-1338-4F84-BF98-88DB92467A30}" srcOrd="0" destOrd="0" presId="urn:microsoft.com/office/officeart/2005/8/layout/pList2"/>
    <dgm:cxn modelId="{D41518C3-8D70-4DCC-9459-4A10A6B6AB9D}" type="presOf" srcId="{68044D1C-D1EA-4040-B192-1173FF2A19CD}" destId="{FC0E9835-FDEE-4E4C-A947-86B811F93F92}" srcOrd="0" destOrd="0" presId="urn:microsoft.com/office/officeart/2005/8/layout/pList2"/>
    <dgm:cxn modelId="{8C11D6D3-B99E-49BE-8C40-62051CDA9A4A}" type="presOf" srcId="{73510B26-F4ED-4C9F-9433-FD498CF6E268}" destId="{10CEF5AF-5681-4CB4-B6E4-FD0E973D845A}" srcOrd="0" destOrd="0" presId="urn:microsoft.com/office/officeart/2005/8/layout/pList2"/>
    <dgm:cxn modelId="{BD4E96E5-9BE7-499A-AC4B-28E7DB7CE046}" srcId="{C274C8BD-172B-4E31-936A-EC05B4939D78}" destId="{5AB3E3C3-5B20-4847-A276-5A4CBA3B9BE0}" srcOrd="1" destOrd="0" parTransId="{54BA645D-A2D8-4B70-BCDD-6C3147D3E07D}" sibTransId="{73510B26-F4ED-4C9F-9433-FD498CF6E268}"/>
    <dgm:cxn modelId="{4897B9EE-69EA-4775-A156-18CFD4759001}" type="presOf" srcId="{C274C8BD-172B-4E31-936A-EC05B4939D78}" destId="{7C0603D0-BF4D-4774-BE0F-BC8E3E6236BD}" srcOrd="0" destOrd="0" presId="urn:microsoft.com/office/officeart/2005/8/layout/pList2"/>
    <dgm:cxn modelId="{E9203603-A552-4EC9-A274-3AB8369585EE}" type="presParOf" srcId="{7C0603D0-BF4D-4774-BE0F-BC8E3E6236BD}" destId="{9EB1BED9-BD75-4436-B8CB-60CEBB7F4F69}" srcOrd="0" destOrd="0" presId="urn:microsoft.com/office/officeart/2005/8/layout/pList2"/>
    <dgm:cxn modelId="{53B027A3-BDA1-4C4D-82A3-52E7DC6AB5CF}" type="presParOf" srcId="{7C0603D0-BF4D-4774-BE0F-BC8E3E6236BD}" destId="{4F1ED2C0-DB8A-42B3-8DD8-67C0F60233C0}" srcOrd="1" destOrd="0" presId="urn:microsoft.com/office/officeart/2005/8/layout/pList2"/>
    <dgm:cxn modelId="{7E6E9358-3A03-4B32-A27B-C9848C507050}" type="presParOf" srcId="{4F1ED2C0-DB8A-42B3-8DD8-67C0F60233C0}" destId="{AAF2FA86-8CA5-4581-BD8B-7DFBFCB3E124}" srcOrd="0" destOrd="0" presId="urn:microsoft.com/office/officeart/2005/8/layout/pList2"/>
    <dgm:cxn modelId="{58DD5966-B6D1-4F7F-9879-B771E77ADF6D}" type="presParOf" srcId="{AAF2FA86-8CA5-4581-BD8B-7DFBFCB3E124}" destId="{11F97C50-3D59-4013-9FEB-1B129991F278}" srcOrd="0" destOrd="0" presId="urn:microsoft.com/office/officeart/2005/8/layout/pList2"/>
    <dgm:cxn modelId="{8C25DD99-CF9D-4E51-A9CD-D5F64220E293}" type="presParOf" srcId="{AAF2FA86-8CA5-4581-BD8B-7DFBFCB3E124}" destId="{915DC354-D3E7-4DE2-B8E3-DE4265BE1717}" srcOrd="1" destOrd="0" presId="urn:microsoft.com/office/officeart/2005/8/layout/pList2"/>
    <dgm:cxn modelId="{B6E3D18F-3205-4379-A7A1-B8F408197E45}" type="presParOf" srcId="{AAF2FA86-8CA5-4581-BD8B-7DFBFCB3E124}" destId="{E6EC397D-C654-4E50-BEDB-A3364030102A}" srcOrd="2" destOrd="0" presId="urn:microsoft.com/office/officeart/2005/8/layout/pList2"/>
    <dgm:cxn modelId="{D1A9FB5B-2E6B-44DD-82CF-6C58E7AF51EB}" type="presParOf" srcId="{4F1ED2C0-DB8A-42B3-8DD8-67C0F60233C0}" destId="{FC0E9835-FDEE-4E4C-A947-86B811F93F92}" srcOrd="1" destOrd="0" presId="urn:microsoft.com/office/officeart/2005/8/layout/pList2"/>
    <dgm:cxn modelId="{A184028C-5914-44FB-B2A9-18FD3EAFC717}" type="presParOf" srcId="{4F1ED2C0-DB8A-42B3-8DD8-67C0F60233C0}" destId="{891C6A83-FB28-420A-A99A-46C5DDFC258C}" srcOrd="2" destOrd="0" presId="urn:microsoft.com/office/officeart/2005/8/layout/pList2"/>
    <dgm:cxn modelId="{AFA954FE-50A6-45E9-B85C-7E3574C2608D}" type="presParOf" srcId="{891C6A83-FB28-420A-A99A-46C5DDFC258C}" destId="{80D9BFA0-1338-4F84-BF98-88DB92467A30}" srcOrd="0" destOrd="0" presId="urn:microsoft.com/office/officeart/2005/8/layout/pList2"/>
    <dgm:cxn modelId="{2CBE2CE4-6A50-43B6-98B0-17E2D70380FF}" type="presParOf" srcId="{891C6A83-FB28-420A-A99A-46C5DDFC258C}" destId="{CEDA49C7-BFC9-4A25-B0F4-3DD32E3632DD}" srcOrd="1" destOrd="0" presId="urn:microsoft.com/office/officeart/2005/8/layout/pList2"/>
    <dgm:cxn modelId="{A861485C-3423-4842-969E-B65F9881398B}" type="presParOf" srcId="{891C6A83-FB28-420A-A99A-46C5DDFC258C}" destId="{D2B1BE69-5B25-43B7-88BB-23AD083F8415}" srcOrd="2" destOrd="0" presId="urn:microsoft.com/office/officeart/2005/8/layout/pList2"/>
    <dgm:cxn modelId="{199D4175-B4BE-4CA9-B91A-C22AAD7F970A}" type="presParOf" srcId="{4F1ED2C0-DB8A-42B3-8DD8-67C0F60233C0}" destId="{10CEF5AF-5681-4CB4-B6E4-FD0E973D845A}" srcOrd="3" destOrd="0" presId="urn:microsoft.com/office/officeart/2005/8/layout/pList2"/>
    <dgm:cxn modelId="{06136016-1690-4F8F-84A7-A3D13B9F0093}" type="presParOf" srcId="{4F1ED2C0-DB8A-42B3-8DD8-67C0F60233C0}" destId="{D224553F-613F-4AA1-909C-BA45D0027CBF}" srcOrd="4" destOrd="0" presId="urn:microsoft.com/office/officeart/2005/8/layout/pList2"/>
    <dgm:cxn modelId="{487B91B3-A31F-4405-9092-B090B4826729}" type="presParOf" srcId="{D224553F-613F-4AA1-909C-BA45D0027CBF}" destId="{998CA44C-D0CC-4323-AA69-D38797F83E82}" srcOrd="0" destOrd="0" presId="urn:microsoft.com/office/officeart/2005/8/layout/pList2"/>
    <dgm:cxn modelId="{1503BDEF-1132-4282-844D-4C8ED0FE23ED}" type="presParOf" srcId="{D224553F-613F-4AA1-909C-BA45D0027CBF}" destId="{E679BC0F-9360-40EB-87AB-8705F9F4A48D}" srcOrd="1" destOrd="0" presId="urn:microsoft.com/office/officeart/2005/8/layout/pList2"/>
    <dgm:cxn modelId="{7E3EE334-172F-4BA9-BC6F-0B88F0F62BA9}" type="presParOf" srcId="{D224553F-613F-4AA1-909C-BA45D0027CBF}" destId="{3DE2B553-1F06-4CF4-B4E0-6B4D5DB57751}" srcOrd="2" destOrd="0" presId="urn:microsoft.com/office/officeart/2005/8/layout/p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C85D16-5660-4156-B49E-44F2ACD47F25}"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2755D39D-95C0-4D7F-BA2C-BD516EDF3D73}">
      <dgm:prSet phldrT="[文本]" custT="1"/>
      <dgm:spPr/>
      <dgm:t>
        <a:bodyPr anchor="t" anchorCtr="0"/>
        <a:lstStyle/>
        <a:p>
          <a:r>
            <a:rPr lang="zh-CN" altLang="zh-CN" sz="1800" b="1" i="0"/>
            <a:t>（一）超额完成学校规定的教育教学和研究工作任务</a:t>
          </a:r>
          <a:r>
            <a:rPr lang="en-US" altLang="zh-CN" sz="1800" b="1" i="0"/>
            <a:t>,</a:t>
          </a:r>
          <a:r>
            <a:rPr lang="zh-CN" altLang="zh-CN" sz="1800" b="1" i="0"/>
            <a:t>效果显著</a:t>
          </a:r>
          <a:r>
            <a:rPr lang="en-US" altLang="zh-CN" sz="1800" b="1" i="0"/>
            <a:t>,</a:t>
          </a:r>
          <a:r>
            <a:rPr lang="zh-CN" altLang="zh-CN" sz="1800" b="1" i="0"/>
            <a:t>成绩突出。</a:t>
          </a:r>
          <a:endParaRPr lang="zh-CN" altLang="en-US" sz="1800" b="1" dirty="0">
            <a:effectLst/>
          </a:endParaRPr>
        </a:p>
      </dgm:t>
    </dgm:pt>
    <dgm:pt modelId="{44C0DF50-785D-4CED-8CC1-680428EC35DB}" cxnId="{B9A59362-27AD-4087-89E6-CF6FF75F201A}" type="parTrans">
      <dgm:prSet/>
      <dgm:spPr/>
      <dgm:t>
        <a:bodyPr/>
        <a:lstStyle/>
        <a:p>
          <a:endParaRPr lang="zh-CN" altLang="en-US" sz="1400"/>
        </a:p>
      </dgm:t>
    </dgm:pt>
    <dgm:pt modelId="{C123B7FF-5294-448B-A216-9ECB48C48B66}" cxnId="{B9A59362-27AD-4087-89E6-CF6FF75F201A}" type="sibTrans">
      <dgm:prSet/>
      <dgm:spPr/>
      <dgm:t>
        <a:bodyPr/>
        <a:lstStyle/>
        <a:p>
          <a:endParaRPr lang="zh-CN" altLang="en-US" sz="1400"/>
        </a:p>
      </dgm:t>
    </dgm:pt>
    <dgm:pt modelId="{949FE042-9C45-4E28-AD60-869DDC449DE8}">
      <dgm:prSet custT="1"/>
      <dgm:spPr/>
      <dgm:t>
        <a:bodyPr/>
        <a:lstStyle/>
        <a:p>
          <a:r>
            <a:rPr lang="zh-CN" altLang="zh-CN" sz="1800" b="1" i="0" dirty="0"/>
            <a:t>（二）近</a:t>
          </a:r>
          <a:r>
            <a:rPr lang="en-US" altLang="zh-CN" sz="1800" b="1" i="0" dirty="0"/>
            <a:t>6</a:t>
          </a:r>
          <a:r>
            <a:rPr lang="zh-CN" altLang="zh-CN" sz="1800" b="1" i="0" dirty="0"/>
            <a:t>年年度考核获得优秀等次至少</a:t>
          </a:r>
          <a:r>
            <a:rPr lang="en-US" altLang="zh-CN" sz="1800" b="1" i="0" dirty="0"/>
            <a:t>2</a:t>
          </a:r>
          <a:r>
            <a:rPr lang="zh-CN" altLang="zh-CN" sz="1800" b="1" i="0" dirty="0"/>
            <a:t>次。</a:t>
          </a:r>
        </a:p>
      </dgm:t>
    </dgm:pt>
    <dgm:pt modelId="{12C9C7F8-0B34-4624-AA93-74A04EB8609E}" cxnId="{3A8C6901-1508-4341-BDB0-A3DE8B12187E}" type="parTrans">
      <dgm:prSet/>
      <dgm:spPr/>
      <dgm:t>
        <a:bodyPr/>
        <a:lstStyle/>
        <a:p>
          <a:endParaRPr lang="zh-CN" altLang="en-US" sz="1400"/>
        </a:p>
      </dgm:t>
    </dgm:pt>
    <dgm:pt modelId="{AE20DC45-C9A9-46B5-B337-6429AAD7E485}" cxnId="{3A8C6901-1508-4341-BDB0-A3DE8B12187E}" type="sibTrans">
      <dgm:prSet/>
      <dgm:spPr/>
      <dgm:t>
        <a:bodyPr/>
        <a:lstStyle/>
        <a:p>
          <a:endParaRPr lang="zh-CN" altLang="en-US" sz="1400"/>
        </a:p>
      </dgm:t>
    </dgm:pt>
    <dgm:pt modelId="{F843AF2F-D824-4741-95E6-355FBF0847DA}">
      <dgm:prSet custT="1"/>
      <dgm:spPr/>
      <dgm:t>
        <a:bodyPr/>
        <a:lstStyle/>
        <a:p>
          <a:r>
            <a:rPr lang="zh-CN" altLang="zh-CN" sz="1800" b="1" i="0" dirty="0"/>
            <a:t>（三）讲课答辩获优秀等次。</a:t>
          </a:r>
        </a:p>
      </dgm:t>
    </dgm:pt>
    <dgm:pt modelId="{6B4C0000-A08A-4B83-BA87-279D6C4EC07A}" cxnId="{163D6FAB-CD08-4992-B7A2-587F8D911103}" type="parTrans">
      <dgm:prSet/>
      <dgm:spPr/>
      <dgm:t>
        <a:bodyPr/>
        <a:lstStyle/>
        <a:p>
          <a:endParaRPr lang="zh-CN" altLang="en-US" sz="1400"/>
        </a:p>
      </dgm:t>
    </dgm:pt>
    <dgm:pt modelId="{48DEA38B-3AE8-412B-AD13-93EFEDE8F65C}" cxnId="{163D6FAB-CD08-4992-B7A2-587F8D911103}" type="sibTrans">
      <dgm:prSet/>
      <dgm:spPr/>
      <dgm:t>
        <a:bodyPr/>
        <a:lstStyle/>
        <a:p>
          <a:endParaRPr lang="zh-CN" altLang="en-US" sz="1400"/>
        </a:p>
      </dgm:t>
    </dgm:pt>
    <dgm:pt modelId="{4479F39D-E5B5-47C6-9318-EE5664331DEC}">
      <dgm:prSet custT="1"/>
      <dgm:spPr/>
      <dgm:t>
        <a:bodyPr/>
        <a:lstStyle/>
        <a:p>
          <a:r>
            <a:rPr lang="zh-CN" altLang="zh-CN" sz="1800" b="1" i="0" dirty="0"/>
            <a:t>（四）符合下列条件中两条，经专家综合评价，达到正高级教师水平。</a:t>
          </a:r>
        </a:p>
      </dgm:t>
    </dgm:pt>
    <dgm:pt modelId="{8E1AE418-29F6-4030-9400-A0D49A59692C}" cxnId="{F9E05EB5-BEC9-4589-B2E3-596F448282F7}" type="parTrans">
      <dgm:prSet/>
      <dgm:spPr/>
      <dgm:t>
        <a:bodyPr/>
        <a:lstStyle/>
        <a:p>
          <a:endParaRPr lang="zh-CN" altLang="en-US" sz="1400"/>
        </a:p>
      </dgm:t>
    </dgm:pt>
    <dgm:pt modelId="{BE4767EA-540E-4536-99DE-CFE29B6484CD}" cxnId="{F9E05EB5-BEC9-4589-B2E3-596F448282F7}" type="sibTrans">
      <dgm:prSet/>
      <dgm:spPr/>
      <dgm:t>
        <a:bodyPr/>
        <a:lstStyle/>
        <a:p>
          <a:endParaRPr lang="zh-CN" altLang="en-US" sz="1400"/>
        </a:p>
      </dgm:t>
    </dgm:pt>
    <dgm:pt modelId="{486E55E7-C508-44C2-8E82-58BE68DB670A}">
      <dgm:prSet custT="1"/>
      <dgm:spPr>
        <a:solidFill>
          <a:schemeClr val="accent5">
            <a:lumMod val="20000"/>
            <a:lumOff val="80000"/>
          </a:schemeClr>
        </a:solidFill>
      </dgm:spPr>
      <dgm:t>
        <a:bodyPr/>
        <a:lstStyle/>
        <a:p>
          <a:r>
            <a:rPr lang="en-US" altLang="zh-CN" sz="1600" b="1" i="0" dirty="0"/>
            <a:t>1</a:t>
          </a:r>
          <a:r>
            <a:rPr lang="zh-CN" altLang="zh-CN" sz="1600" b="1" i="0" dirty="0"/>
            <a:t>．教书育人成绩突出，受到国家级政府综合表彰。</a:t>
          </a:r>
        </a:p>
      </dgm:t>
    </dgm:pt>
    <dgm:pt modelId="{863F0BA4-74BC-4567-B5BC-810EEAF4B023}" cxnId="{B873A3B9-AFEA-4DE6-8F41-05DDE2F106EF}" type="parTrans">
      <dgm:prSet/>
      <dgm:spPr/>
      <dgm:t>
        <a:bodyPr/>
        <a:lstStyle/>
        <a:p>
          <a:endParaRPr lang="zh-CN" altLang="en-US" sz="1400"/>
        </a:p>
      </dgm:t>
    </dgm:pt>
    <dgm:pt modelId="{FEF3BFAA-5F15-4B9A-8AD5-D12016F7D5BE}" cxnId="{B873A3B9-AFEA-4DE6-8F41-05DDE2F106EF}" type="sibTrans">
      <dgm:prSet/>
      <dgm:spPr/>
      <dgm:t>
        <a:bodyPr/>
        <a:lstStyle/>
        <a:p>
          <a:endParaRPr lang="zh-CN" altLang="en-US" sz="1400"/>
        </a:p>
      </dgm:t>
    </dgm:pt>
    <dgm:pt modelId="{65166673-2701-49A3-97F6-FAA75F58FF6B}">
      <dgm:prSet custT="1"/>
      <dgm:spPr>
        <a:solidFill>
          <a:schemeClr val="accent5">
            <a:lumMod val="20000"/>
            <a:lumOff val="80000"/>
          </a:schemeClr>
        </a:solidFill>
      </dgm:spPr>
      <dgm:t>
        <a:bodyPr/>
        <a:lstStyle/>
        <a:p>
          <a:r>
            <a:rPr lang="en-US" altLang="zh-CN" sz="1600" b="1" i="0" dirty="0"/>
            <a:t>2</a:t>
          </a:r>
          <a:r>
            <a:rPr lang="zh-CN" altLang="zh-CN" sz="1600" b="1" i="0" dirty="0"/>
            <a:t>．作为主持人，获得国家教学成果二等奖及以上奖励，为我省基础教育改革作出突出贡献。</a:t>
          </a:r>
        </a:p>
      </dgm:t>
    </dgm:pt>
    <dgm:pt modelId="{998B29D1-71C2-44CA-9D4A-7E7DB7AAA732}" cxnId="{030F281E-2752-40D1-8747-650B1D76ECEC}" type="parTrans">
      <dgm:prSet/>
      <dgm:spPr/>
      <dgm:t>
        <a:bodyPr/>
        <a:lstStyle/>
        <a:p>
          <a:endParaRPr lang="zh-CN" altLang="en-US" sz="1400"/>
        </a:p>
      </dgm:t>
    </dgm:pt>
    <dgm:pt modelId="{3629BE08-C17F-47DB-9CDF-4BE25481E98F}" cxnId="{030F281E-2752-40D1-8747-650B1D76ECEC}" type="sibTrans">
      <dgm:prSet/>
      <dgm:spPr/>
      <dgm:t>
        <a:bodyPr/>
        <a:lstStyle/>
        <a:p>
          <a:endParaRPr lang="zh-CN" altLang="en-US" sz="1400"/>
        </a:p>
      </dgm:t>
    </dgm:pt>
    <dgm:pt modelId="{E1D93F92-E477-4B9C-9482-E39A283C6C0B}">
      <dgm:prSet custT="1"/>
      <dgm:spPr>
        <a:solidFill>
          <a:schemeClr val="accent5">
            <a:lumMod val="20000"/>
            <a:lumOff val="80000"/>
          </a:schemeClr>
        </a:solidFill>
      </dgm:spPr>
      <dgm:t>
        <a:bodyPr/>
        <a:lstStyle/>
        <a:p>
          <a:r>
            <a:rPr lang="en-US" altLang="zh-CN" sz="1600" b="1" i="0" dirty="0"/>
            <a:t>3</a:t>
          </a:r>
          <a:r>
            <a:rPr lang="zh-CN" altLang="zh-CN" sz="1600" b="1" i="0" dirty="0"/>
            <a:t>．获得国家级学术技术称号。</a:t>
          </a:r>
        </a:p>
      </dgm:t>
    </dgm:pt>
    <dgm:pt modelId="{2D94B7C3-8565-49C3-B909-3B5435B89DB3}" cxnId="{42194415-AAED-4B89-BD17-D55642666FA7}" type="parTrans">
      <dgm:prSet/>
      <dgm:spPr/>
      <dgm:t>
        <a:bodyPr/>
        <a:lstStyle/>
        <a:p>
          <a:endParaRPr lang="zh-CN" altLang="en-US" sz="1400"/>
        </a:p>
      </dgm:t>
    </dgm:pt>
    <dgm:pt modelId="{102CDE73-9A36-4F6C-AD7A-C8C3B7E89A2E}" cxnId="{42194415-AAED-4B89-BD17-D55642666FA7}" type="sibTrans">
      <dgm:prSet/>
      <dgm:spPr/>
      <dgm:t>
        <a:bodyPr/>
        <a:lstStyle/>
        <a:p>
          <a:endParaRPr lang="zh-CN" altLang="en-US" sz="1400"/>
        </a:p>
      </dgm:t>
    </dgm:pt>
    <dgm:pt modelId="{B930DEA2-341E-40F6-B5F0-1DEDA3E56B43}" type="pres">
      <dgm:prSet presAssocID="{39C85D16-5660-4156-B49E-44F2ACD47F25}" presName="linear" presStyleCnt="0">
        <dgm:presLayoutVars>
          <dgm:animLvl val="lvl"/>
          <dgm:resizeHandles val="exact"/>
        </dgm:presLayoutVars>
      </dgm:prSet>
      <dgm:spPr/>
    </dgm:pt>
    <dgm:pt modelId="{2D7C9632-A336-469F-AB4A-CB56B28D2B27}" type="pres">
      <dgm:prSet presAssocID="{2755D39D-95C0-4D7F-BA2C-BD516EDF3D73}" presName="parentText" presStyleLbl="node1" presStyleIdx="0" presStyleCnt="4">
        <dgm:presLayoutVars>
          <dgm:chMax val="0"/>
          <dgm:bulletEnabled val="1"/>
        </dgm:presLayoutVars>
      </dgm:prSet>
      <dgm:spPr/>
    </dgm:pt>
    <dgm:pt modelId="{B7E543ED-DDEC-4EAB-90EB-3AD369CC210A}" type="pres">
      <dgm:prSet presAssocID="{C123B7FF-5294-448B-A216-9ECB48C48B66}" presName="spacer" presStyleCnt="0"/>
      <dgm:spPr/>
    </dgm:pt>
    <dgm:pt modelId="{3BBFA1EC-AE8B-4A4A-8DCD-807208556CB7}" type="pres">
      <dgm:prSet presAssocID="{949FE042-9C45-4E28-AD60-869DDC449DE8}" presName="parentText" presStyleLbl="node1" presStyleIdx="1" presStyleCnt="4">
        <dgm:presLayoutVars>
          <dgm:chMax val="0"/>
          <dgm:bulletEnabled val="1"/>
        </dgm:presLayoutVars>
      </dgm:prSet>
      <dgm:spPr/>
    </dgm:pt>
    <dgm:pt modelId="{28E34097-F8D6-42E8-87B3-4E7552CAC282}" type="pres">
      <dgm:prSet presAssocID="{AE20DC45-C9A9-46B5-B337-6429AAD7E485}" presName="spacer" presStyleCnt="0"/>
      <dgm:spPr/>
    </dgm:pt>
    <dgm:pt modelId="{E920AD7A-CE0F-4ECA-9318-5CEA0AFD0EEA}" type="pres">
      <dgm:prSet presAssocID="{F843AF2F-D824-4741-95E6-355FBF0847DA}" presName="parentText" presStyleLbl="node1" presStyleIdx="2" presStyleCnt="4">
        <dgm:presLayoutVars>
          <dgm:chMax val="0"/>
          <dgm:bulletEnabled val="1"/>
        </dgm:presLayoutVars>
      </dgm:prSet>
      <dgm:spPr/>
    </dgm:pt>
    <dgm:pt modelId="{59274CD3-2FB2-4092-8725-65D0E5638FD4}" type="pres">
      <dgm:prSet presAssocID="{48DEA38B-3AE8-412B-AD13-93EFEDE8F65C}" presName="spacer" presStyleCnt="0"/>
      <dgm:spPr/>
    </dgm:pt>
    <dgm:pt modelId="{D37ABE28-F7EA-4A0E-9CE3-A72AF2DD9574}" type="pres">
      <dgm:prSet presAssocID="{4479F39D-E5B5-47C6-9318-EE5664331DEC}" presName="parentText" presStyleLbl="node1" presStyleIdx="3" presStyleCnt="4">
        <dgm:presLayoutVars>
          <dgm:chMax val="0"/>
          <dgm:bulletEnabled val="1"/>
        </dgm:presLayoutVars>
      </dgm:prSet>
      <dgm:spPr/>
    </dgm:pt>
    <dgm:pt modelId="{5A83A090-D733-48C6-8185-617FA42CB247}" type="pres">
      <dgm:prSet presAssocID="{4479F39D-E5B5-47C6-9318-EE5664331DEC}" presName="childText" presStyleLbl="revTx" presStyleIdx="0" presStyleCnt="1">
        <dgm:presLayoutVars>
          <dgm:bulletEnabled val="1"/>
        </dgm:presLayoutVars>
      </dgm:prSet>
      <dgm:spPr/>
    </dgm:pt>
  </dgm:ptLst>
  <dgm:cxnLst>
    <dgm:cxn modelId="{3A8C6901-1508-4341-BDB0-A3DE8B12187E}" srcId="{39C85D16-5660-4156-B49E-44F2ACD47F25}" destId="{949FE042-9C45-4E28-AD60-869DDC449DE8}" srcOrd="1" destOrd="0" parTransId="{12C9C7F8-0B34-4624-AA93-74A04EB8609E}" sibTransId="{AE20DC45-C9A9-46B5-B337-6429AAD7E485}"/>
    <dgm:cxn modelId="{42194415-AAED-4B89-BD17-D55642666FA7}" srcId="{4479F39D-E5B5-47C6-9318-EE5664331DEC}" destId="{E1D93F92-E477-4B9C-9482-E39A283C6C0B}" srcOrd="2" destOrd="0" parTransId="{2D94B7C3-8565-49C3-B909-3B5435B89DB3}" sibTransId="{102CDE73-9A36-4F6C-AD7A-C8C3B7E89A2E}"/>
    <dgm:cxn modelId="{43CC4D1D-2A24-48B7-B733-3305D28A370B}" type="presOf" srcId="{39C85D16-5660-4156-B49E-44F2ACD47F25}" destId="{B930DEA2-341E-40F6-B5F0-1DEDA3E56B43}" srcOrd="0" destOrd="0" presId="urn:microsoft.com/office/officeart/2005/8/layout/vList2"/>
    <dgm:cxn modelId="{030F281E-2752-40D1-8747-650B1D76ECEC}" srcId="{4479F39D-E5B5-47C6-9318-EE5664331DEC}" destId="{65166673-2701-49A3-97F6-FAA75F58FF6B}" srcOrd="1" destOrd="0" parTransId="{998B29D1-71C2-44CA-9D4A-7E7DB7AAA732}" sibTransId="{3629BE08-C17F-47DB-9CDF-4BE25481E98F}"/>
    <dgm:cxn modelId="{7D83BA2A-17F8-4254-8AC3-B8240B4777BE}" type="presOf" srcId="{E1D93F92-E477-4B9C-9482-E39A283C6C0B}" destId="{5A83A090-D733-48C6-8185-617FA42CB247}" srcOrd="0" destOrd="2" presId="urn:microsoft.com/office/officeart/2005/8/layout/vList2"/>
    <dgm:cxn modelId="{BD0C4930-0BB5-4D31-94CF-54BBD0DC2A97}" type="presOf" srcId="{4479F39D-E5B5-47C6-9318-EE5664331DEC}" destId="{D37ABE28-F7EA-4A0E-9CE3-A72AF2DD9574}" srcOrd="0" destOrd="0" presId="urn:microsoft.com/office/officeart/2005/8/layout/vList2"/>
    <dgm:cxn modelId="{B9A59362-27AD-4087-89E6-CF6FF75F201A}" srcId="{39C85D16-5660-4156-B49E-44F2ACD47F25}" destId="{2755D39D-95C0-4D7F-BA2C-BD516EDF3D73}" srcOrd="0" destOrd="0" parTransId="{44C0DF50-785D-4CED-8CC1-680428EC35DB}" sibTransId="{C123B7FF-5294-448B-A216-9ECB48C48B66}"/>
    <dgm:cxn modelId="{CB426A5A-7D2C-47EB-B53C-CCAC1DCE30FD}" type="presOf" srcId="{486E55E7-C508-44C2-8E82-58BE68DB670A}" destId="{5A83A090-D733-48C6-8185-617FA42CB247}" srcOrd="0" destOrd="0" presId="urn:microsoft.com/office/officeart/2005/8/layout/vList2"/>
    <dgm:cxn modelId="{AECDFC80-C445-4DD7-ADC5-89B91579904D}" type="presOf" srcId="{2755D39D-95C0-4D7F-BA2C-BD516EDF3D73}" destId="{2D7C9632-A336-469F-AB4A-CB56B28D2B27}" srcOrd="0" destOrd="0" presId="urn:microsoft.com/office/officeart/2005/8/layout/vList2"/>
    <dgm:cxn modelId="{163D6FAB-CD08-4992-B7A2-587F8D911103}" srcId="{39C85D16-5660-4156-B49E-44F2ACD47F25}" destId="{F843AF2F-D824-4741-95E6-355FBF0847DA}" srcOrd="2" destOrd="0" parTransId="{6B4C0000-A08A-4B83-BA87-279D6C4EC07A}" sibTransId="{48DEA38B-3AE8-412B-AD13-93EFEDE8F65C}"/>
    <dgm:cxn modelId="{F9E05EB5-BEC9-4589-B2E3-596F448282F7}" srcId="{39C85D16-5660-4156-B49E-44F2ACD47F25}" destId="{4479F39D-E5B5-47C6-9318-EE5664331DEC}" srcOrd="3" destOrd="0" parTransId="{8E1AE418-29F6-4030-9400-A0D49A59692C}" sibTransId="{BE4767EA-540E-4536-99DE-CFE29B6484CD}"/>
    <dgm:cxn modelId="{B873A3B9-AFEA-4DE6-8F41-05DDE2F106EF}" srcId="{4479F39D-E5B5-47C6-9318-EE5664331DEC}" destId="{486E55E7-C508-44C2-8E82-58BE68DB670A}" srcOrd="0" destOrd="0" parTransId="{863F0BA4-74BC-4567-B5BC-810EEAF4B023}" sibTransId="{FEF3BFAA-5F15-4B9A-8AD5-D12016F7D5BE}"/>
    <dgm:cxn modelId="{52D1A1BF-05A9-4E42-BE34-36145747796B}" type="presOf" srcId="{949FE042-9C45-4E28-AD60-869DDC449DE8}" destId="{3BBFA1EC-AE8B-4A4A-8DCD-807208556CB7}" srcOrd="0" destOrd="0" presId="urn:microsoft.com/office/officeart/2005/8/layout/vList2"/>
    <dgm:cxn modelId="{EA0381C0-E07A-4679-BCB9-4AC9CEC2AA4D}" type="presOf" srcId="{65166673-2701-49A3-97F6-FAA75F58FF6B}" destId="{5A83A090-D733-48C6-8185-617FA42CB247}" srcOrd="0" destOrd="1" presId="urn:microsoft.com/office/officeart/2005/8/layout/vList2"/>
    <dgm:cxn modelId="{0D1A0ED7-F94B-4A25-A52A-7FEBFA20345B}" type="presOf" srcId="{F843AF2F-D824-4741-95E6-355FBF0847DA}" destId="{E920AD7A-CE0F-4ECA-9318-5CEA0AFD0EEA}" srcOrd="0" destOrd="0" presId="urn:microsoft.com/office/officeart/2005/8/layout/vList2"/>
    <dgm:cxn modelId="{FE0981BA-E656-465A-BA26-FDF923606BBB}" type="presParOf" srcId="{B930DEA2-341E-40F6-B5F0-1DEDA3E56B43}" destId="{2D7C9632-A336-469F-AB4A-CB56B28D2B27}" srcOrd="0" destOrd="0" presId="urn:microsoft.com/office/officeart/2005/8/layout/vList2"/>
    <dgm:cxn modelId="{F495B415-1DE8-4673-870E-2AB0BDCC7028}" type="presParOf" srcId="{B930DEA2-341E-40F6-B5F0-1DEDA3E56B43}" destId="{B7E543ED-DDEC-4EAB-90EB-3AD369CC210A}" srcOrd="1" destOrd="0" presId="urn:microsoft.com/office/officeart/2005/8/layout/vList2"/>
    <dgm:cxn modelId="{CE4F2DA6-9BD0-4904-8258-C07381B39593}" type="presParOf" srcId="{B930DEA2-341E-40F6-B5F0-1DEDA3E56B43}" destId="{3BBFA1EC-AE8B-4A4A-8DCD-807208556CB7}" srcOrd="2" destOrd="0" presId="urn:microsoft.com/office/officeart/2005/8/layout/vList2"/>
    <dgm:cxn modelId="{F91E66F0-C291-402C-8379-B9E4B7335D15}" type="presParOf" srcId="{B930DEA2-341E-40F6-B5F0-1DEDA3E56B43}" destId="{28E34097-F8D6-42E8-87B3-4E7552CAC282}" srcOrd="3" destOrd="0" presId="urn:microsoft.com/office/officeart/2005/8/layout/vList2"/>
    <dgm:cxn modelId="{56DDC721-3A0E-44FD-908F-648545BB07CF}" type="presParOf" srcId="{B930DEA2-341E-40F6-B5F0-1DEDA3E56B43}" destId="{E920AD7A-CE0F-4ECA-9318-5CEA0AFD0EEA}" srcOrd="4" destOrd="0" presId="urn:microsoft.com/office/officeart/2005/8/layout/vList2"/>
    <dgm:cxn modelId="{4F3F6CC6-F1DF-4D1D-B108-9B81AF76169A}" type="presParOf" srcId="{B930DEA2-341E-40F6-B5F0-1DEDA3E56B43}" destId="{59274CD3-2FB2-4092-8725-65D0E5638FD4}" srcOrd="5" destOrd="0" presId="urn:microsoft.com/office/officeart/2005/8/layout/vList2"/>
    <dgm:cxn modelId="{C05C097B-3FDD-4DDF-A4BF-F40D4ACE92C5}" type="presParOf" srcId="{B930DEA2-341E-40F6-B5F0-1DEDA3E56B43}" destId="{D37ABE28-F7EA-4A0E-9CE3-A72AF2DD9574}" srcOrd="6" destOrd="0" presId="urn:microsoft.com/office/officeart/2005/8/layout/vList2"/>
    <dgm:cxn modelId="{F5E405A2-8FB0-4265-B30C-8E59555838E9}" type="presParOf" srcId="{B930DEA2-341E-40F6-B5F0-1DEDA3E56B43}" destId="{5A83A090-D733-48C6-8185-617FA42CB247}" srcOrd="7"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62370B-49CE-4099-AD7B-6640F6107021}"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CE9D9038-5861-41D0-94FF-B324E8A90BB6}">
      <dgm:prSet phldrT="[文本]"/>
      <dgm:spPr/>
      <dgm:t>
        <a:bodyPr anchor="t" anchorCtr="0"/>
        <a:lstStyle/>
        <a:p>
          <a:r>
            <a:rPr lang="zh-CN" altLang="zh-CN" b="1" i="0"/>
            <a:t>（一）超额完成单位规定的教育教学和研究工作任务</a:t>
          </a:r>
          <a:r>
            <a:rPr lang="en-US" altLang="zh-CN" b="1" i="0"/>
            <a:t>,</a:t>
          </a:r>
          <a:r>
            <a:rPr lang="zh-CN" altLang="zh-CN" b="1" i="0"/>
            <a:t>效果显著</a:t>
          </a:r>
          <a:r>
            <a:rPr lang="en-US" altLang="zh-CN" b="1" i="0"/>
            <a:t>,</a:t>
          </a:r>
          <a:r>
            <a:rPr lang="zh-CN" altLang="zh-CN" b="1" i="0"/>
            <a:t>成绩突出。</a:t>
          </a:r>
          <a:endParaRPr lang="zh-CN" altLang="en-US" dirty="0"/>
        </a:p>
      </dgm:t>
    </dgm:pt>
    <dgm:pt modelId="{59E61901-60CF-42FE-A0EE-A6415EBCEADB}" cxnId="{A72F09AC-7F15-4FF4-9A7F-EF85C41B8323}" type="parTrans">
      <dgm:prSet/>
      <dgm:spPr/>
      <dgm:t>
        <a:bodyPr/>
        <a:lstStyle/>
        <a:p>
          <a:endParaRPr lang="zh-CN" altLang="en-US"/>
        </a:p>
      </dgm:t>
    </dgm:pt>
    <dgm:pt modelId="{D9BECD25-5346-4D7C-9DCA-494164929156}" cxnId="{A72F09AC-7F15-4FF4-9A7F-EF85C41B8323}" type="sibTrans">
      <dgm:prSet/>
      <dgm:spPr/>
      <dgm:t>
        <a:bodyPr/>
        <a:lstStyle/>
        <a:p>
          <a:endParaRPr lang="zh-CN" altLang="en-US"/>
        </a:p>
      </dgm:t>
    </dgm:pt>
    <dgm:pt modelId="{F54FAC04-C930-4EF5-B7BC-2175E1959403}">
      <dgm:prSet/>
      <dgm:spPr/>
      <dgm:t>
        <a:bodyPr/>
        <a:lstStyle/>
        <a:p>
          <a:r>
            <a:rPr lang="zh-CN" altLang="zh-CN" b="1" i="0" dirty="0"/>
            <a:t>（二）近</a:t>
          </a:r>
          <a:r>
            <a:rPr lang="en-US" altLang="zh-CN" b="1" i="0" dirty="0"/>
            <a:t>6</a:t>
          </a:r>
          <a:r>
            <a:rPr lang="zh-CN" altLang="zh-CN" b="1" i="0" dirty="0"/>
            <a:t>年年度考核获得优秀等次至少</a:t>
          </a:r>
          <a:r>
            <a:rPr lang="en-US" altLang="zh-CN" b="1" i="0" dirty="0"/>
            <a:t>1</a:t>
          </a:r>
          <a:r>
            <a:rPr lang="zh-CN" altLang="zh-CN" b="1" i="0" dirty="0"/>
            <a:t>次。</a:t>
          </a:r>
        </a:p>
      </dgm:t>
    </dgm:pt>
    <dgm:pt modelId="{BD9830E0-AD4E-473F-869A-42867225A4E6}" cxnId="{950ADB0E-25FE-4F12-A009-58A68699BF38}" type="parTrans">
      <dgm:prSet/>
      <dgm:spPr/>
      <dgm:t>
        <a:bodyPr/>
        <a:lstStyle/>
        <a:p>
          <a:endParaRPr lang="zh-CN" altLang="en-US"/>
        </a:p>
      </dgm:t>
    </dgm:pt>
    <dgm:pt modelId="{6C731450-D306-43F7-AB4B-573E10D1FBB4}" cxnId="{950ADB0E-25FE-4F12-A009-58A68699BF38}" type="sibTrans">
      <dgm:prSet/>
      <dgm:spPr/>
      <dgm:t>
        <a:bodyPr/>
        <a:lstStyle/>
        <a:p>
          <a:endParaRPr lang="zh-CN" altLang="en-US"/>
        </a:p>
      </dgm:t>
    </dgm:pt>
    <dgm:pt modelId="{13C879F2-8FE1-4E57-AE72-C350EF7F9377}">
      <dgm:prSet/>
      <dgm:spPr/>
      <dgm:t>
        <a:bodyPr/>
        <a:lstStyle/>
        <a:p>
          <a:r>
            <a:rPr lang="zh-CN" altLang="zh-CN" b="1" i="0" dirty="0"/>
            <a:t>（三）讲课答辩获优秀等次。</a:t>
          </a:r>
        </a:p>
      </dgm:t>
    </dgm:pt>
    <dgm:pt modelId="{69AF7612-3223-4A2A-910C-3F8FABEBF4DF}" cxnId="{5619CC2A-DAF1-4DCA-9574-8F9F348067F7}" type="parTrans">
      <dgm:prSet/>
      <dgm:spPr/>
      <dgm:t>
        <a:bodyPr/>
        <a:lstStyle/>
        <a:p>
          <a:endParaRPr lang="zh-CN" altLang="en-US"/>
        </a:p>
      </dgm:t>
    </dgm:pt>
    <dgm:pt modelId="{9967B394-C1AB-408B-903B-27E60EF243AA}" cxnId="{5619CC2A-DAF1-4DCA-9574-8F9F348067F7}" type="sibTrans">
      <dgm:prSet/>
      <dgm:spPr/>
      <dgm:t>
        <a:bodyPr/>
        <a:lstStyle/>
        <a:p>
          <a:endParaRPr lang="zh-CN" altLang="en-US"/>
        </a:p>
      </dgm:t>
    </dgm:pt>
    <dgm:pt modelId="{FA572707-927F-41E7-AA79-C24B2BE3A9CA}">
      <dgm:prSet/>
      <dgm:spPr/>
      <dgm:t>
        <a:bodyPr/>
        <a:lstStyle/>
        <a:p>
          <a:r>
            <a:rPr lang="zh-CN" altLang="zh-CN" b="1" i="0" dirty="0"/>
            <a:t>（四）符合下列条件中的两条（其中第</a:t>
          </a:r>
          <a:r>
            <a:rPr lang="en-US" altLang="zh-CN" b="1" i="0" dirty="0"/>
            <a:t>1</a:t>
          </a:r>
          <a:r>
            <a:rPr lang="zh-CN" altLang="zh-CN" b="1" i="0" dirty="0"/>
            <a:t>、</a:t>
          </a:r>
          <a:r>
            <a:rPr lang="en-US" altLang="zh-CN" b="1" i="0" dirty="0"/>
            <a:t>3</a:t>
          </a:r>
          <a:r>
            <a:rPr lang="zh-CN" altLang="zh-CN" b="1" i="0" dirty="0"/>
            <a:t>条为学校教师必备条件，第</a:t>
          </a:r>
          <a:r>
            <a:rPr lang="en-US" altLang="zh-CN" b="1" i="0" dirty="0"/>
            <a:t>2</a:t>
          </a:r>
          <a:r>
            <a:rPr lang="zh-CN" altLang="zh-CN" b="1" i="0" dirty="0"/>
            <a:t>、</a:t>
          </a:r>
          <a:r>
            <a:rPr lang="en-US" altLang="zh-CN" b="1" i="0" dirty="0"/>
            <a:t>3</a:t>
          </a:r>
          <a:r>
            <a:rPr lang="zh-CN" altLang="zh-CN" b="1" i="0" dirty="0"/>
            <a:t>条为校长、教研人员必备条件），经评委会综合评价，达到高级教师水平。</a:t>
          </a:r>
        </a:p>
      </dgm:t>
    </dgm:pt>
    <dgm:pt modelId="{CF7229DA-0A46-4534-8BCB-A79F6A5A7EC0}" cxnId="{8DABF08D-6264-40BF-BEAC-62FFFF36AFCB}" type="parTrans">
      <dgm:prSet/>
      <dgm:spPr/>
      <dgm:t>
        <a:bodyPr/>
        <a:lstStyle/>
        <a:p>
          <a:endParaRPr lang="zh-CN" altLang="en-US"/>
        </a:p>
      </dgm:t>
    </dgm:pt>
    <dgm:pt modelId="{C480DDFB-5F6F-46B3-8F67-7BEC7C3FC39D}" cxnId="{8DABF08D-6264-40BF-BEAC-62FFFF36AFCB}" type="sibTrans">
      <dgm:prSet/>
      <dgm:spPr/>
      <dgm:t>
        <a:bodyPr/>
        <a:lstStyle/>
        <a:p>
          <a:endParaRPr lang="zh-CN" altLang="en-US"/>
        </a:p>
      </dgm:t>
    </dgm:pt>
    <dgm:pt modelId="{A89C1DAA-53BB-4E31-803A-A4F49E9A6780}">
      <dgm:prSet custT="1"/>
      <dgm:spPr/>
      <dgm:t>
        <a:bodyPr/>
        <a:lstStyle/>
        <a:p>
          <a:r>
            <a:rPr lang="en-US" altLang="zh-CN" sz="1600" b="1" i="0" dirty="0"/>
            <a:t>1</a:t>
          </a:r>
          <a:r>
            <a:rPr lang="zh-CN" altLang="zh-CN" sz="1600" b="1" i="0" dirty="0"/>
            <a:t>．讲授过市级及以上教研部门组织的优质课（获市级一等奖或省级二等奖）、示范课或观摩课，获得好评。</a:t>
          </a:r>
        </a:p>
      </dgm:t>
    </dgm:pt>
    <dgm:pt modelId="{96861E6B-2158-4BBF-B024-549E9DC12B8B}" cxnId="{D5EDBAE0-2B87-4C0F-9764-EB338A75AA91}" type="parTrans">
      <dgm:prSet/>
      <dgm:spPr/>
      <dgm:t>
        <a:bodyPr/>
        <a:lstStyle/>
        <a:p>
          <a:endParaRPr lang="zh-CN" altLang="en-US"/>
        </a:p>
      </dgm:t>
    </dgm:pt>
    <dgm:pt modelId="{D3057B9C-8F37-4CF1-9EAD-708FA2669661}" cxnId="{D5EDBAE0-2B87-4C0F-9764-EB338A75AA91}" type="sibTrans">
      <dgm:prSet/>
      <dgm:spPr/>
      <dgm:t>
        <a:bodyPr/>
        <a:lstStyle/>
        <a:p>
          <a:endParaRPr lang="zh-CN" altLang="en-US"/>
        </a:p>
      </dgm:t>
    </dgm:pt>
    <dgm:pt modelId="{D6D56F99-26E0-49F7-A1E2-950413565D88}">
      <dgm:prSet custT="1"/>
      <dgm:spPr/>
      <dgm:t>
        <a:bodyPr/>
        <a:lstStyle/>
        <a:p>
          <a:r>
            <a:rPr lang="en-US" altLang="zh-CN" sz="1600" b="1" i="0" dirty="0"/>
            <a:t>2</a:t>
          </a:r>
          <a:r>
            <a:rPr lang="zh-CN" altLang="zh-CN" sz="1600" b="1" i="0" dirty="0"/>
            <a:t>．主持完成的相应级别的教科研课题中至少有１项获一等奖。</a:t>
          </a:r>
        </a:p>
      </dgm:t>
    </dgm:pt>
    <dgm:pt modelId="{5B837981-856D-4904-97F6-B511DDB91DA8}" cxnId="{B34B5A61-1BF3-4765-8829-D7F27E0D37F5}" type="parTrans">
      <dgm:prSet/>
      <dgm:spPr/>
      <dgm:t>
        <a:bodyPr/>
        <a:lstStyle/>
        <a:p>
          <a:endParaRPr lang="zh-CN" altLang="en-US"/>
        </a:p>
      </dgm:t>
    </dgm:pt>
    <dgm:pt modelId="{F1E72FF0-8B0A-4F5D-BFD2-A5F3A93E231A}" cxnId="{B34B5A61-1BF3-4765-8829-D7F27E0D37F5}" type="sibTrans">
      <dgm:prSet/>
      <dgm:spPr/>
      <dgm:t>
        <a:bodyPr/>
        <a:lstStyle/>
        <a:p>
          <a:endParaRPr lang="zh-CN" altLang="en-US"/>
        </a:p>
      </dgm:t>
    </dgm:pt>
    <dgm:pt modelId="{979E433E-EC63-4359-AC3C-54D3CE990F29}">
      <dgm:prSet custT="1"/>
      <dgm:spPr/>
      <dgm:t>
        <a:bodyPr/>
        <a:lstStyle/>
        <a:p>
          <a:r>
            <a:rPr lang="en-US" altLang="zh-CN" sz="1600" b="1" i="0" dirty="0"/>
            <a:t>3</a:t>
          </a:r>
          <a:r>
            <a:rPr lang="zh-CN" altLang="zh-CN" sz="1600" b="1" i="0" dirty="0"/>
            <a:t>．获得市级党委、政府综合表彰</a:t>
          </a:r>
          <a:r>
            <a:rPr lang="en-US" altLang="zh-CN" sz="1600" b="1" i="0" dirty="0"/>
            <a:t>,</a:t>
          </a:r>
          <a:r>
            <a:rPr lang="zh-CN" altLang="zh-CN" sz="1600" b="1" i="0" dirty="0"/>
            <a:t>或教师节期间获得市级及以上综合表彰的优秀教师或先进教育工作者称号。</a:t>
          </a:r>
        </a:p>
      </dgm:t>
    </dgm:pt>
    <dgm:pt modelId="{9E92A85C-FA19-4A1C-870B-A994AB8A6EBB}" cxnId="{9FB2DE17-9F0C-49CF-8FA5-86F7890D621B}" type="parTrans">
      <dgm:prSet/>
      <dgm:spPr/>
      <dgm:t>
        <a:bodyPr/>
        <a:lstStyle/>
        <a:p>
          <a:endParaRPr lang="zh-CN" altLang="en-US"/>
        </a:p>
      </dgm:t>
    </dgm:pt>
    <dgm:pt modelId="{78A18581-F235-4B11-8941-BCA7FC755973}" cxnId="{9FB2DE17-9F0C-49CF-8FA5-86F7890D621B}" type="sibTrans">
      <dgm:prSet/>
      <dgm:spPr/>
      <dgm:t>
        <a:bodyPr/>
        <a:lstStyle/>
        <a:p>
          <a:endParaRPr lang="zh-CN" altLang="en-US"/>
        </a:p>
      </dgm:t>
    </dgm:pt>
    <dgm:pt modelId="{E53B52F7-2EFC-4634-A5C7-DE59E50D643E}" type="pres">
      <dgm:prSet presAssocID="{3362370B-49CE-4099-AD7B-6640F6107021}" presName="linear" presStyleCnt="0">
        <dgm:presLayoutVars>
          <dgm:animLvl val="lvl"/>
          <dgm:resizeHandles val="exact"/>
        </dgm:presLayoutVars>
      </dgm:prSet>
      <dgm:spPr/>
    </dgm:pt>
    <dgm:pt modelId="{90A7AC6F-0E7E-48F8-972D-8EBC94A3A170}" type="pres">
      <dgm:prSet presAssocID="{CE9D9038-5861-41D0-94FF-B324E8A90BB6}" presName="parentText" presStyleLbl="node1" presStyleIdx="0" presStyleCnt="4">
        <dgm:presLayoutVars>
          <dgm:chMax val="0"/>
          <dgm:bulletEnabled val="1"/>
        </dgm:presLayoutVars>
      </dgm:prSet>
      <dgm:spPr/>
    </dgm:pt>
    <dgm:pt modelId="{9C85EED3-382B-4615-BD55-49EFBEF6CEB7}" type="pres">
      <dgm:prSet presAssocID="{D9BECD25-5346-4D7C-9DCA-494164929156}" presName="spacer" presStyleCnt="0"/>
      <dgm:spPr/>
    </dgm:pt>
    <dgm:pt modelId="{AF91C6CE-0EE6-4500-B0B7-A8F7E0CDCF11}" type="pres">
      <dgm:prSet presAssocID="{F54FAC04-C930-4EF5-B7BC-2175E1959403}" presName="parentText" presStyleLbl="node1" presStyleIdx="1" presStyleCnt="4">
        <dgm:presLayoutVars>
          <dgm:chMax val="0"/>
          <dgm:bulletEnabled val="1"/>
        </dgm:presLayoutVars>
      </dgm:prSet>
      <dgm:spPr/>
    </dgm:pt>
    <dgm:pt modelId="{A868295F-3CAF-49E4-9F0A-0D0990E5C21D}" type="pres">
      <dgm:prSet presAssocID="{6C731450-D306-43F7-AB4B-573E10D1FBB4}" presName="spacer" presStyleCnt="0"/>
      <dgm:spPr/>
    </dgm:pt>
    <dgm:pt modelId="{A988BCF8-3F0A-4251-9E41-390DF3173892}" type="pres">
      <dgm:prSet presAssocID="{13C879F2-8FE1-4E57-AE72-C350EF7F9377}" presName="parentText" presStyleLbl="node1" presStyleIdx="2" presStyleCnt="4">
        <dgm:presLayoutVars>
          <dgm:chMax val="0"/>
          <dgm:bulletEnabled val="1"/>
        </dgm:presLayoutVars>
      </dgm:prSet>
      <dgm:spPr/>
    </dgm:pt>
    <dgm:pt modelId="{83BA498C-1B6C-4E09-8A69-70C82123BB22}" type="pres">
      <dgm:prSet presAssocID="{9967B394-C1AB-408B-903B-27E60EF243AA}" presName="spacer" presStyleCnt="0"/>
      <dgm:spPr/>
    </dgm:pt>
    <dgm:pt modelId="{2692225F-FEBA-4195-B113-064EF84B6096}" type="pres">
      <dgm:prSet presAssocID="{FA572707-927F-41E7-AA79-C24B2BE3A9CA}" presName="parentText" presStyleLbl="node1" presStyleIdx="3" presStyleCnt="4">
        <dgm:presLayoutVars>
          <dgm:chMax val="0"/>
          <dgm:bulletEnabled val="1"/>
        </dgm:presLayoutVars>
      </dgm:prSet>
      <dgm:spPr/>
    </dgm:pt>
    <dgm:pt modelId="{70774239-47EA-4F2A-9061-26F2DDDC8BCF}" type="pres">
      <dgm:prSet presAssocID="{FA572707-927F-41E7-AA79-C24B2BE3A9CA}" presName="childText" presStyleLbl="revTx" presStyleIdx="0" presStyleCnt="1">
        <dgm:presLayoutVars>
          <dgm:bulletEnabled val="1"/>
        </dgm:presLayoutVars>
      </dgm:prSet>
      <dgm:spPr/>
    </dgm:pt>
  </dgm:ptLst>
  <dgm:cxnLst>
    <dgm:cxn modelId="{B9334303-9E5E-4480-BA46-A9A618A230CD}" type="presOf" srcId="{FA572707-927F-41E7-AA79-C24B2BE3A9CA}" destId="{2692225F-FEBA-4195-B113-064EF84B6096}" srcOrd="0" destOrd="0" presId="urn:microsoft.com/office/officeart/2005/8/layout/vList2"/>
    <dgm:cxn modelId="{5AD6110B-564D-48CB-9C34-8C8E29E94342}" type="presOf" srcId="{CE9D9038-5861-41D0-94FF-B324E8A90BB6}" destId="{90A7AC6F-0E7E-48F8-972D-8EBC94A3A170}" srcOrd="0" destOrd="0" presId="urn:microsoft.com/office/officeart/2005/8/layout/vList2"/>
    <dgm:cxn modelId="{950ADB0E-25FE-4F12-A009-58A68699BF38}" srcId="{3362370B-49CE-4099-AD7B-6640F6107021}" destId="{F54FAC04-C930-4EF5-B7BC-2175E1959403}" srcOrd="1" destOrd="0" parTransId="{BD9830E0-AD4E-473F-869A-42867225A4E6}" sibTransId="{6C731450-D306-43F7-AB4B-573E10D1FBB4}"/>
    <dgm:cxn modelId="{37DB8113-6050-4D81-9AEC-D9ECE65A2160}" type="presOf" srcId="{3362370B-49CE-4099-AD7B-6640F6107021}" destId="{E53B52F7-2EFC-4634-A5C7-DE59E50D643E}" srcOrd="0" destOrd="0" presId="urn:microsoft.com/office/officeart/2005/8/layout/vList2"/>
    <dgm:cxn modelId="{9FB2DE17-9F0C-49CF-8FA5-86F7890D621B}" srcId="{FA572707-927F-41E7-AA79-C24B2BE3A9CA}" destId="{979E433E-EC63-4359-AC3C-54D3CE990F29}" srcOrd="2" destOrd="0" parTransId="{9E92A85C-FA19-4A1C-870B-A994AB8A6EBB}" sibTransId="{78A18581-F235-4B11-8941-BCA7FC755973}"/>
    <dgm:cxn modelId="{327A831D-611D-4D4C-A8BC-7EFB4626EEB4}" type="presOf" srcId="{F54FAC04-C930-4EF5-B7BC-2175E1959403}" destId="{AF91C6CE-0EE6-4500-B0B7-A8F7E0CDCF11}" srcOrd="0" destOrd="0" presId="urn:microsoft.com/office/officeart/2005/8/layout/vList2"/>
    <dgm:cxn modelId="{B2B4F121-2642-4AC7-8DD1-78B39362C8AD}" type="presOf" srcId="{979E433E-EC63-4359-AC3C-54D3CE990F29}" destId="{70774239-47EA-4F2A-9061-26F2DDDC8BCF}" srcOrd="0" destOrd="2" presId="urn:microsoft.com/office/officeart/2005/8/layout/vList2"/>
    <dgm:cxn modelId="{5619CC2A-DAF1-4DCA-9574-8F9F348067F7}" srcId="{3362370B-49CE-4099-AD7B-6640F6107021}" destId="{13C879F2-8FE1-4E57-AE72-C350EF7F9377}" srcOrd="2" destOrd="0" parTransId="{69AF7612-3223-4A2A-910C-3F8FABEBF4DF}" sibTransId="{9967B394-C1AB-408B-903B-27E60EF243AA}"/>
    <dgm:cxn modelId="{B34B5A61-1BF3-4765-8829-D7F27E0D37F5}" srcId="{FA572707-927F-41E7-AA79-C24B2BE3A9CA}" destId="{D6D56F99-26E0-49F7-A1E2-950413565D88}" srcOrd="1" destOrd="0" parTransId="{5B837981-856D-4904-97F6-B511DDB91DA8}" sibTransId="{F1E72FF0-8B0A-4F5D-BFD2-A5F3A93E231A}"/>
    <dgm:cxn modelId="{8DABF08D-6264-40BF-BEAC-62FFFF36AFCB}" srcId="{3362370B-49CE-4099-AD7B-6640F6107021}" destId="{FA572707-927F-41E7-AA79-C24B2BE3A9CA}" srcOrd="3" destOrd="0" parTransId="{CF7229DA-0A46-4534-8BCB-A79F6A5A7EC0}" sibTransId="{C480DDFB-5F6F-46B3-8F67-7BEC7C3FC39D}"/>
    <dgm:cxn modelId="{A72F09AC-7F15-4FF4-9A7F-EF85C41B8323}" srcId="{3362370B-49CE-4099-AD7B-6640F6107021}" destId="{CE9D9038-5861-41D0-94FF-B324E8A90BB6}" srcOrd="0" destOrd="0" parTransId="{59E61901-60CF-42FE-A0EE-A6415EBCEADB}" sibTransId="{D9BECD25-5346-4D7C-9DCA-494164929156}"/>
    <dgm:cxn modelId="{FBD99EAE-F8DB-44C3-9643-CD3B776358B7}" type="presOf" srcId="{A89C1DAA-53BB-4E31-803A-A4F49E9A6780}" destId="{70774239-47EA-4F2A-9061-26F2DDDC8BCF}" srcOrd="0" destOrd="0" presId="urn:microsoft.com/office/officeart/2005/8/layout/vList2"/>
    <dgm:cxn modelId="{83660EB8-774D-4E73-9DA8-5BC62E0F9BA4}" type="presOf" srcId="{13C879F2-8FE1-4E57-AE72-C350EF7F9377}" destId="{A988BCF8-3F0A-4251-9E41-390DF3173892}" srcOrd="0" destOrd="0" presId="urn:microsoft.com/office/officeart/2005/8/layout/vList2"/>
    <dgm:cxn modelId="{D5EDBAE0-2B87-4C0F-9764-EB338A75AA91}" srcId="{FA572707-927F-41E7-AA79-C24B2BE3A9CA}" destId="{A89C1DAA-53BB-4E31-803A-A4F49E9A6780}" srcOrd="0" destOrd="0" parTransId="{96861E6B-2158-4BBF-B024-549E9DC12B8B}" sibTransId="{D3057B9C-8F37-4CF1-9EAD-708FA2669661}"/>
    <dgm:cxn modelId="{0E8C75FA-516A-49A2-82D0-B46F343AA4C2}" type="presOf" srcId="{D6D56F99-26E0-49F7-A1E2-950413565D88}" destId="{70774239-47EA-4F2A-9061-26F2DDDC8BCF}" srcOrd="0" destOrd="1" presId="urn:microsoft.com/office/officeart/2005/8/layout/vList2"/>
    <dgm:cxn modelId="{4541A265-4372-4887-97E9-27EA1FF8569D}" type="presParOf" srcId="{E53B52F7-2EFC-4634-A5C7-DE59E50D643E}" destId="{90A7AC6F-0E7E-48F8-972D-8EBC94A3A170}" srcOrd="0" destOrd="0" presId="urn:microsoft.com/office/officeart/2005/8/layout/vList2"/>
    <dgm:cxn modelId="{51CCD8BE-EBD8-4D36-AF3F-A9B3F1C0F456}" type="presParOf" srcId="{E53B52F7-2EFC-4634-A5C7-DE59E50D643E}" destId="{9C85EED3-382B-4615-BD55-49EFBEF6CEB7}" srcOrd="1" destOrd="0" presId="urn:microsoft.com/office/officeart/2005/8/layout/vList2"/>
    <dgm:cxn modelId="{1BDA7E56-6719-4623-8157-36167C916620}" type="presParOf" srcId="{E53B52F7-2EFC-4634-A5C7-DE59E50D643E}" destId="{AF91C6CE-0EE6-4500-B0B7-A8F7E0CDCF11}" srcOrd="2" destOrd="0" presId="urn:microsoft.com/office/officeart/2005/8/layout/vList2"/>
    <dgm:cxn modelId="{EF260632-3A90-40CE-A79B-2F3B7A4398A0}" type="presParOf" srcId="{E53B52F7-2EFC-4634-A5C7-DE59E50D643E}" destId="{A868295F-3CAF-49E4-9F0A-0D0990E5C21D}" srcOrd="3" destOrd="0" presId="urn:microsoft.com/office/officeart/2005/8/layout/vList2"/>
    <dgm:cxn modelId="{850F41EF-14F1-4CF5-8DE8-83424633571E}" type="presParOf" srcId="{E53B52F7-2EFC-4634-A5C7-DE59E50D643E}" destId="{A988BCF8-3F0A-4251-9E41-390DF3173892}" srcOrd="4" destOrd="0" presId="urn:microsoft.com/office/officeart/2005/8/layout/vList2"/>
    <dgm:cxn modelId="{C9DA97E2-9A56-447D-9FC5-CF13618AC14C}" type="presParOf" srcId="{E53B52F7-2EFC-4634-A5C7-DE59E50D643E}" destId="{83BA498C-1B6C-4E09-8A69-70C82123BB22}" srcOrd="5" destOrd="0" presId="urn:microsoft.com/office/officeart/2005/8/layout/vList2"/>
    <dgm:cxn modelId="{E426E963-364E-43A9-90C4-232A8BC7004F}" type="presParOf" srcId="{E53B52F7-2EFC-4634-A5C7-DE59E50D643E}" destId="{2692225F-FEBA-4195-B113-064EF84B6096}" srcOrd="6" destOrd="0" presId="urn:microsoft.com/office/officeart/2005/8/layout/vList2"/>
    <dgm:cxn modelId="{16FC9E18-F6C2-4DBC-8FCC-7FC8AACADC5E}" type="presParOf" srcId="{E53B52F7-2EFC-4634-A5C7-DE59E50D643E}" destId="{70774239-47EA-4F2A-9061-26F2DDDC8BCF}" srcOrd="7" destOrd="0" presId="urn:microsoft.com/office/officeart/2005/8/layout/vList2"/>
  </dgm:cxnLst>
  <dgm:bg>
    <a:solidFill>
      <a:schemeClr val="accent5">
        <a:lumMod val="20000"/>
        <a:lumOff val="80000"/>
      </a:schemeClr>
    </a:solid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518611" cy="5959214"/>
        <a:chOff x="0" y="0"/>
        <a:chExt cx="3518611" cy="5959214"/>
      </a:xfrm>
    </dsp:grpSpPr>
    <dsp:sp modelId="{25B19774-6BC6-4D85-B807-9808C7326D1C}">
      <dsp:nvSpPr>
        <dsp:cNvPr id="3" name="矩形 2"/>
        <dsp:cNvSpPr/>
      </dsp:nvSpPr>
      <dsp:spPr bwMode="white">
        <a:xfrm>
          <a:off x="0" y="5118941"/>
          <a:ext cx="3518611" cy="840273"/>
        </a:xfrm>
        <a:prstGeom prst="rect">
          <a:avLst/>
        </a:prstGeom>
      </dsp:spPr>
      <dsp:style>
        <a:lnRef idx="2">
          <a:schemeClr val="lt1"/>
        </a:lnRef>
        <a:fillRef idx="1">
          <a:schemeClr val="accent2"/>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正高级</a:t>
          </a:r>
          <a:endParaRPr lang="zh-CN" altLang="en-US" sz="1800" dirty="0"/>
        </a:p>
      </dsp:txBody>
      <dsp:txXfrm>
        <a:off x="0" y="5118941"/>
        <a:ext cx="3518611" cy="840273"/>
      </dsp:txXfrm>
    </dsp:sp>
    <dsp:sp modelId="{DEF1CA6E-5393-4E90-9008-725F77BCED0B}">
      <dsp:nvSpPr>
        <dsp:cNvPr id="4" name="矩形 3"/>
        <dsp:cNvSpPr/>
      </dsp:nvSpPr>
      <dsp:spPr bwMode="white">
        <a:xfrm>
          <a:off x="0" y="5555883"/>
          <a:ext cx="3518611" cy="386525"/>
        </a:xfrm>
        <a:prstGeom prst="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142240" tIns="25400" rIns="14224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b="1" dirty="0">
              <a:solidFill>
                <a:schemeClr val="dk1"/>
              </a:solidFill>
              <a:effectLst/>
            </a:rPr>
            <a:t>正高级教师</a:t>
          </a:r>
          <a:endParaRPr lang="zh-CN" altLang="en-US" dirty="0">
            <a:solidFill>
              <a:schemeClr val="dk1"/>
            </a:solidFill>
            <a:effectLst/>
          </a:endParaRPr>
        </a:p>
      </dsp:txBody>
      <dsp:txXfrm>
        <a:off x="0" y="5555883"/>
        <a:ext cx="3518611" cy="386525"/>
      </dsp:txXfrm>
    </dsp:sp>
    <dsp:sp modelId="{41A8C9C8-23EC-4CC9-996A-FF937D296C2B}">
      <dsp:nvSpPr>
        <dsp:cNvPr id="5" name="上箭头标注 4"/>
        <dsp:cNvSpPr/>
      </dsp:nvSpPr>
      <dsp:spPr bwMode="white">
        <a:xfrm rot="10800000">
          <a:off x="0" y="3839206"/>
          <a:ext cx="3518611" cy="1292339"/>
        </a:xfrm>
        <a:prstGeom prst="upArrowCallout">
          <a:avLst/>
        </a:prstGeom>
      </dsp:spPr>
      <dsp:style>
        <a:lnRef idx="2">
          <a:schemeClr val="lt1"/>
        </a:lnRef>
        <a:fillRef idx="1">
          <a:schemeClr val="accent3"/>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副高级</a:t>
          </a:r>
          <a:endParaRPr lang="zh-CN" altLang="en-US" sz="1800" dirty="0"/>
        </a:p>
      </dsp:txBody>
      <dsp:txXfrm rot="10800000">
        <a:off x="0" y="3839206"/>
        <a:ext cx="3518611" cy="1292339"/>
      </dsp:txXfrm>
    </dsp:sp>
    <dsp:sp modelId="{B5181E59-A9E9-4300-905E-522B6FAD7C82}">
      <dsp:nvSpPr>
        <dsp:cNvPr id="6" name="矩形 5"/>
        <dsp:cNvSpPr/>
      </dsp:nvSpPr>
      <dsp:spPr bwMode="white">
        <a:xfrm>
          <a:off x="0" y="4292817"/>
          <a:ext cx="3518611" cy="386409"/>
        </a:xfrm>
        <a:prstGeom prst="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142240" tIns="25400" rIns="14224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b="1" dirty="0">
              <a:solidFill>
                <a:schemeClr val="dk1"/>
              </a:solidFill>
              <a:effectLst/>
            </a:rPr>
            <a:t>高级教师</a:t>
          </a:r>
          <a:endParaRPr lang="zh-CN" altLang="en-US" dirty="0">
            <a:solidFill>
              <a:schemeClr val="dk1"/>
            </a:solidFill>
            <a:effectLst/>
          </a:endParaRPr>
        </a:p>
      </dsp:txBody>
      <dsp:txXfrm>
        <a:off x="0" y="4292817"/>
        <a:ext cx="3518611" cy="386409"/>
      </dsp:txXfrm>
    </dsp:sp>
    <dsp:sp modelId="{6A5DAB37-A3FF-44D8-9B47-4B97C5B0430C}">
      <dsp:nvSpPr>
        <dsp:cNvPr id="7" name="上箭头标注 6"/>
        <dsp:cNvSpPr/>
      </dsp:nvSpPr>
      <dsp:spPr bwMode="white">
        <a:xfrm rot="10800000">
          <a:off x="0" y="2559471"/>
          <a:ext cx="3518611" cy="1292339"/>
        </a:xfrm>
        <a:prstGeom prst="upArrowCallout">
          <a:avLst/>
        </a:prstGeom>
      </dsp:spPr>
      <dsp:style>
        <a:lnRef idx="2">
          <a:schemeClr val="lt1"/>
        </a:lnRef>
        <a:fillRef idx="1">
          <a:schemeClr val="accent4"/>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中级</a:t>
          </a:r>
          <a:endParaRPr lang="zh-CN" altLang="en-US" sz="1800" dirty="0"/>
        </a:p>
      </dsp:txBody>
      <dsp:txXfrm rot="10800000">
        <a:off x="0" y="2559471"/>
        <a:ext cx="3518611" cy="1292339"/>
      </dsp:txXfrm>
    </dsp:sp>
    <dsp:sp modelId="{2430F2AA-AD32-468C-9C8C-F44D373CEDF9}">
      <dsp:nvSpPr>
        <dsp:cNvPr id="8" name="矩形 7"/>
        <dsp:cNvSpPr/>
      </dsp:nvSpPr>
      <dsp:spPr bwMode="white">
        <a:xfrm>
          <a:off x="0" y="3013082"/>
          <a:ext cx="3518611" cy="386409"/>
        </a:xfrm>
        <a:prstGeom prst="rect">
          <a:avLst/>
        </a:prstGeom>
      </dsp:spPr>
      <dsp:style>
        <a:lnRef idx="2">
          <a:schemeClr val="accent4">
            <a:tint val="40000"/>
            <a:alpha val="90000"/>
          </a:schemeClr>
        </a:lnRef>
        <a:fillRef idx="1">
          <a:schemeClr val="accent4">
            <a:tint val="40000"/>
            <a:alpha val="90000"/>
          </a:schemeClr>
        </a:fillRef>
        <a:effectRef idx="0">
          <a:scrgbClr r="0" g="0" b="0"/>
        </a:effectRef>
        <a:fontRef idx="minor"/>
      </dsp:style>
      <dsp:txBody>
        <a:bodyPr lIns="142240" tIns="25400" rIns="14224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dirty="0">
              <a:solidFill>
                <a:schemeClr val="dk1"/>
              </a:solidFill>
            </a:rPr>
            <a:t>一级教师</a:t>
          </a:r>
          <a:endParaRPr>
            <a:solidFill>
              <a:schemeClr val="dk1"/>
            </a:solidFill>
          </a:endParaRPr>
        </a:p>
      </dsp:txBody>
      <dsp:txXfrm>
        <a:off x="0" y="3013082"/>
        <a:ext cx="3518611" cy="386409"/>
      </dsp:txXfrm>
    </dsp:sp>
    <dsp:sp modelId="{275AE212-7735-48F4-AC9E-67EC047653B4}">
      <dsp:nvSpPr>
        <dsp:cNvPr id="9" name="上箭头标注 8"/>
        <dsp:cNvSpPr/>
      </dsp:nvSpPr>
      <dsp:spPr bwMode="white">
        <a:xfrm rot="10800000">
          <a:off x="0" y="1279735"/>
          <a:ext cx="3518611" cy="1292339"/>
        </a:xfrm>
        <a:prstGeom prst="upArrowCallout">
          <a:avLst/>
        </a:prstGeom>
      </dsp:spPr>
      <dsp:style>
        <a:lnRef idx="2">
          <a:schemeClr val="lt1"/>
        </a:lnRef>
        <a:fillRef idx="1">
          <a:schemeClr val="accent5"/>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助理级</a:t>
          </a:r>
          <a:endParaRPr lang="zh-CN" altLang="en-US" sz="1800" dirty="0"/>
        </a:p>
      </dsp:txBody>
      <dsp:txXfrm rot="10800000">
        <a:off x="0" y="1279735"/>
        <a:ext cx="3518611" cy="1292339"/>
      </dsp:txXfrm>
    </dsp:sp>
    <dsp:sp modelId="{4D5EC840-0BD1-4D0C-8C4E-0C9A323E95FE}">
      <dsp:nvSpPr>
        <dsp:cNvPr id="10" name="矩形 9"/>
        <dsp:cNvSpPr/>
      </dsp:nvSpPr>
      <dsp:spPr bwMode="white">
        <a:xfrm>
          <a:off x="0" y="1733346"/>
          <a:ext cx="3518611" cy="386409"/>
        </a:xfrm>
        <a:prstGeom prst="rect">
          <a:avLst/>
        </a:prstGeom>
      </dsp:spPr>
      <dsp:style>
        <a:lnRef idx="2">
          <a:schemeClr val="accent5">
            <a:tint val="40000"/>
            <a:alpha val="90000"/>
          </a:schemeClr>
        </a:lnRef>
        <a:fillRef idx="1">
          <a:schemeClr val="accent5">
            <a:tint val="40000"/>
            <a:alpha val="90000"/>
          </a:schemeClr>
        </a:fillRef>
        <a:effectRef idx="0">
          <a:scrgbClr r="0" g="0" b="0"/>
        </a:effectRef>
        <a:fontRef idx="minor"/>
      </dsp:style>
      <dsp:txBody>
        <a:bodyPr lIns="142240" tIns="25400" rIns="14224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dirty="0">
              <a:solidFill>
                <a:schemeClr val="dk1"/>
              </a:solidFill>
            </a:rPr>
            <a:t>二级教师</a:t>
          </a:r>
          <a:endParaRPr>
            <a:solidFill>
              <a:schemeClr val="dk1"/>
            </a:solidFill>
          </a:endParaRPr>
        </a:p>
      </dsp:txBody>
      <dsp:txXfrm>
        <a:off x="0" y="1733346"/>
        <a:ext cx="3518611" cy="386409"/>
      </dsp:txXfrm>
    </dsp:sp>
    <dsp:sp modelId="{40187715-6718-4F14-9D7C-DED8898D9C76}">
      <dsp:nvSpPr>
        <dsp:cNvPr id="11" name="上箭头标注 10"/>
        <dsp:cNvSpPr/>
      </dsp:nvSpPr>
      <dsp:spPr bwMode="white">
        <a:xfrm rot="10800000">
          <a:off x="0" y="0"/>
          <a:ext cx="3518611" cy="1292339"/>
        </a:xfrm>
        <a:prstGeom prst="upArrowCallout">
          <a:avLst/>
        </a:prstGeom>
      </dsp:spPr>
      <dsp:style>
        <a:lnRef idx="2">
          <a:schemeClr val="lt1"/>
        </a:lnRef>
        <a:fillRef idx="1">
          <a:schemeClr val="accent6"/>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员级</a:t>
          </a:r>
          <a:endParaRPr lang="zh-CN" altLang="en-US" sz="1800" dirty="0"/>
        </a:p>
      </dsp:txBody>
      <dsp:txXfrm rot="10800000">
        <a:off x="0" y="0"/>
        <a:ext cx="3518611" cy="1292339"/>
      </dsp:txXfrm>
    </dsp:sp>
    <dsp:sp modelId="{66263F51-3518-4931-9C93-4A67CF0DF8AA}">
      <dsp:nvSpPr>
        <dsp:cNvPr id="12" name="矩形 11"/>
        <dsp:cNvSpPr/>
      </dsp:nvSpPr>
      <dsp:spPr bwMode="white">
        <a:xfrm>
          <a:off x="0" y="453611"/>
          <a:ext cx="3518611" cy="386409"/>
        </a:xfrm>
        <a:prstGeom prst="rect">
          <a:avLst/>
        </a:prstGeom>
      </dsp:spPr>
      <dsp:style>
        <a:lnRef idx="2">
          <a:schemeClr val="accent6">
            <a:tint val="40000"/>
            <a:alpha val="90000"/>
          </a:schemeClr>
        </a:lnRef>
        <a:fillRef idx="1">
          <a:schemeClr val="accent6">
            <a:tint val="40000"/>
            <a:alpha val="90000"/>
          </a:schemeClr>
        </a:fillRef>
        <a:effectRef idx="0">
          <a:scrgbClr r="0" g="0" b="0"/>
        </a:effectRef>
        <a:fontRef idx="minor"/>
      </dsp:style>
      <dsp:txBody>
        <a:bodyPr lIns="142240" tIns="25400" rIns="14224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b="1" dirty="0">
              <a:solidFill>
                <a:schemeClr val="dk1"/>
              </a:solidFill>
              <a:effectLst/>
            </a:rPr>
            <a:t>三级教师</a:t>
          </a:r>
          <a:endParaRPr lang="zh-CN" altLang="en-US" dirty="0">
            <a:solidFill>
              <a:schemeClr val="dk1"/>
            </a:solidFill>
            <a:effectLst/>
          </a:endParaRPr>
        </a:p>
      </dsp:txBody>
      <dsp:txXfrm>
        <a:off x="0" y="453611"/>
        <a:ext cx="3518611" cy="3864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521439" cy="4167763"/>
        <a:chOff x="0" y="0"/>
        <a:chExt cx="11521439" cy="4167763"/>
      </a:xfrm>
    </dsp:grpSpPr>
    <dsp:sp modelId="{04A84262-A255-49FF-B21E-B9C559ECC021}">
      <dsp:nvSpPr>
        <dsp:cNvPr id="3" name="圆角矩形 2"/>
        <dsp:cNvSpPr/>
      </dsp:nvSpPr>
      <dsp:spPr bwMode="white">
        <a:xfrm>
          <a:off x="0" y="21519"/>
          <a:ext cx="11521439" cy="998855"/>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87630" tIns="87630" rIns="87630" bIns="87630" anchor="t" anchorCtr="0"/>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zh-CN" b="1" i="0">
              <a:solidFill>
                <a:schemeClr val="dk1"/>
              </a:solidFill>
            </a:rPr>
            <a:t>（一）超额完成单位规定的教育教学和研究工作任务</a:t>
          </a:r>
          <a:r>
            <a:rPr lang="en-US" altLang="zh-CN" b="1" i="0">
              <a:solidFill>
                <a:schemeClr val="dk1"/>
              </a:solidFill>
            </a:rPr>
            <a:t>,</a:t>
          </a:r>
          <a:r>
            <a:rPr lang="zh-CN" altLang="zh-CN" b="1" i="0">
              <a:solidFill>
                <a:schemeClr val="dk1"/>
              </a:solidFill>
            </a:rPr>
            <a:t>效果显著</a:t>
          </a:r>
          <a:r>
            <a:rPr lang="en-US" altLang="zh-CN" b="1" i="0">
              <a:solidFill>
                <a:schemeClr val="dk1"/>
              </a:solidFill>
            </a:rPr>
            <a:t>,</a:t>
          </a:r>
          <a:r>
            <a:rPr lang="zh-CN" altLang="zh-CN" b="1" i="0">
              <a:solidFill>
                <a:schemeClr val="dk1"/>
              </a:solidFill>
            </a:rPr>
            <a:t>成绩突出。</a:t>
          </a:r>
          <a:endParaRPr lang="zh-CN" altLang="en-US" dirty="0">
            <a:solidFill>
              <a:schemeClr val="dk1"/>
            </a:solidFill>
          </a:endParaRPr>
        </a:p>
      </dsp:txBody>
      <dsp:txXfrm>
        <a:off x="0" y="21519"/>
        <a:ext cx="11521439" cy="998855"/>
      </dsp:txXfrm>
    </dsp:sp>
    <dsp:sp modelId="{9E0D4A58-AC74-4C3B-93C0-15A28A246FFA}">
      <dsp:nvSpPr>
        <dsp:cNvPr id="4" name="圆角矩形 3"/>
        <dsp:cNvSpPr/>
      </dsp:nvSpPr>
      <dsp:spPr bwMode="white">
        <a:xfrm>
          <a:off x="0" y="1086614"/>
          <a:ext cx="11521439" cy="998855"/>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zh-CN" b="1" i="0" dirty="0">
              <a:solidFill>
                <a:schemeClr val="dk1"/>
              </a:solidFill>
            </a:rPr>
            <a:t>（二）讲课答辩获优秀等次。</a:t>
          </a:r>
          <a:endParaRPr>
            <a:solidFill>
              <a:schemeClr val="dk1"/>
            </a:solidFill>
          </a:endParaRPr>
        </a:p>
      </dsp:txBody>
      <dsp:txXfrm>
        <a:off x="0" y="1086614"/>
        <a:ext cx="11521439" cy="998855"/>
      </dsp:txXfrm>
    </dsp:sp>
    <dsp:sp modelId="{4389FB30-C751-4503-B006-5860A33454F4}">
      <dsp:nvSpPr>
        <dsp:cNvPr id="5" name="圆角矩形 4"/>
        <dsp:cNvSpPr/>
      </dsp:nvSpPr>
      <dsp:spPr bwMode="white">
        <a:xfrm>
          <a:off x="0" y="2151709"/>
          <a:ext cx="11521439" cy="998855"/>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zh-CN" b="1" i="0" dirty="0">
              <a:solidFill>
                <a:schemeClr val="dk1"/>
              </a:solidFill>
            </a:rPr>
            <a:t>（三）具备下列条件中的两条（其中第</a:t>
          </a:r>
          <a:r>
            <a:rPr lang="en-US" altLang="zh-CN" b="1" i="0" dirty="0">
              <a:solidFill>
                <a:schemeClr val="dk1"/>
              </a:solidFill>
            </a:rPr>
            <a:t>1</a:t>
          </a:r>
          <a:r>
            <a:rPr lang="zh-CN" altLang="zh-CN" b="1" i="0" dirty="0">
              <a:solidFill>
                <a:schemeClr val="dk1"/>
              </a:solidFill>
            </a:rPr>
            <a:t>、</a:t>
          </a:r>
          <a:r>
            <a:rPr lang="en-US" altLang="zh-CN" b="1" i="0" dirty="0">
              <a:solidFill>
                <a:schemeClr val="dk1"/>
              </a:solidFill>
            </a:rPr>
            <a:t>3</a:t>
          </a:r>
          <a:r>
            <a:rPr lang="zh-CN" altLang="zh-CN" b="1" i="0" dirty="0">
              <a:solidFill>
                <a:schemeClr val="dk1"/>
              </a:solidFill>
            </a:rPr>
            <a:t>条为教师必备条件，第</a:t>
          </a:r>
          <a:r>
            <a:rPr lang="en-US" altLang="zh-CN" b="1" i="0" dirty="0">
              <a:solidFill>
                <a:schemeClr val="dk1"/>
              </a:solidFill>
            </a:rPr>
            <a:t>2</a:t>
          </a:r>
          <a:r>
            <a:rPr lang="zh-CN" altLang="zh-CN" b="1" i="0" dirty="0">
              <a:solidFill>
                <a:schemeClr val="dk1"/>
              </a:solidFill>
            </a:rPr>
            <a:t>、</a:t>
          </a:r>
          <a:r>
            <a:rPr lang="en-US" altLang="zh-CN" b="1" i="0" dirty="0">
              <a:solidFill>
                <a:schemeClr val="dk1"/>
              </a:solidFill>
            </a:rPr>
            <a:t>3</a:t>
          </a:r>
          <a:r>
            <a:rPr lang="zh-CN" altLang="zh-CN" b="1" i="0" dirty="0">
              <a:solidFill>
                <a:schemeClr val="dk1"/>
              </a:solidFill>
            </a:rPr>
            <a:t>条为教研人员必备条件），经专家综合评价，达到一级教师水平。</a:t>
          </a:r>
          <a:endParaRPr>
            <a:solidFill>
              <a:schemeClr val="dk1"/>
            </a:solidFill>
          </a:endParaRPr>
        </a:p>
      </dsp:txBody>
      <dsp:txXfrm>
        <a:off x="0" y="2151709"/>
        <a:ext cx="11521439" cy="998855"/>
      </dsp:txXfrm>
    </dsp:sp>
    <dsp:sp modelId="{3F855B14-94E7-4035-A922-A8DCD8F97666}">
      <dsp:nvSpPr>
        <dsp:cNvPr id="6" name="矩形 5"/>
        <dsp:cNvSpPr/>
      </dsp:nvSpPr>
      <dsp:spPr bwMode="white">
        <a:xfrm>
          <a:off x="0" y="3150564"/>
          <a:ext cx="11521439" cy="995680"/>
        </a:xfrm>
        <a:prstGeom prst="rect">
          <a:avLst/>
        </a:prstGeom>
        <a:solidFill>
          <a:schemeClr val="accent5">
            <a:lumMod val="20000"/>
            <a:lumOff val="80000"/>
          </a:schemeClr>
        </a:solidFill>
      </dsp:spPr>
      <dsp:style>
        <a:lnRef idx="0">
          <a:schemeClr val="dk1">
            <a:alpha val="0"/>
          </a:schemeClr>
        </a:lnRef>
        <a:fillRef idx="0">
          <a:schemeClr val="lt1">
            <a:alpha val="0"/>
          </a:schemeClr>
        </a:fillRef>
        <a:effectRef idx="0">
          <a:scrgbClr r="0" g="0" b="0"/>
        </a:effectRef>
        <a:fontRef idx="minor"/>
      </dsp:style>
      <dsp:txBody>
        <a:bodyPr lIns="365805" tIns="29210" rIns="163576" bIns="2921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a:lnSpc>
              <a:spcPct val="100000"/>
            </a:lnSpc>
            <a:spcBef>
              <a:spcPct val="0"/>
            </a:spcBef>
            <a:spcAft>
              <a:spcPct val="20000"/>
            </a:spcAft>
            <a:buChar char="•"/>
          </a:pPr>
          <a:r>
            <a:rPr lang="en-US" altLang="zh-CN" b="1" i="0" dirty="0">
              <a:solidFill>
                <a:schemeClr val="tx1"/>
              </a:solidFill>
            </a:rPr>
            <a:t>1</a:t>
          </a:r>
          <a:r>
            <a:rPr lang="zh-CN" altLang="zh-CN" b="1" i="0" dirty="0">
              <a:solidFill>
                <a:schemeClr val="tx1"/>
              </a:solidFill>
            </a:rPr>
            <a:t>．讲授过县级及以上教研部门组织的优质课（获县一等奖或市二等奖及以上等次）。</a:t>
          </a:r>
          <a:endParaRPr lang="zh-CN" altLang="zh-CN" b="1" i="0" dirty="0">
            <a:solidFill>
              <a:schemeClr val="tx1"/>
            </a:solidFill>
          </a:endParaRPr>
        </a:p>
        <a:p>
          <a:pPr lvl="1">
            <a:lnSpc>
              <a:spcPct val="100000"/>
            </a:lnSpc>
            <a:spcBef>
              <a:spcPct val="0"/>
            </a:spcBef>
            <a:spcAft>
              <a:spcPct val="20000"/>
            </a:spcAft>
            <a:buChar char="•"/>
          </a:pPr>
          <a:r>
            <a:rPr lang="en-US" altLang="zh-CN" b="1" i="0" dirty="0">
              <a:solidFill>
                <a:schemeClr val="tx1"/>
              </a:solidFill>
            </a:rPr>
            <a:t>2</a:t>
          </a:r>
          <a:r>
            <a:rPr lang="zh-CN" altLang="zh-CN" b="1" i="0" dirty="0">
              <a:solidFill>
                <a:schemeClr val="tx1"/>
              </a:solidFill>
            </a:rPr>
            <a:t>．主持并完成相应级别本学科（领域）教科研课题</a:t>
          </a:r>
          <a:r>
            <a:rPr lang="en-US" altLang="zh-CN" b="1" i="0" dirty="0">
              <a:solidFill>
                <a:schemeClr val="tx1"/>
              </a:solidFill>
            </a:rPr>
            <a:t>1</a:t>
          </a:r>
          <a:r>
            <a:rPr lang="zh-CN" altLang="zh-CN" b="1" i="0" dirty="0">
              <a:solidFill>
                <a:schemeClr val="tx1"/>
              </a:solidFill>
            </a:rPr>
            <a:t>项。</a:t>
          </a:r>
          <a:endParaRPr lang="zh-CN" altLang="zh-CN" b="1" i="0" dirty="0">
            <a:solidFill>
              <a:schemeClr val="tx1"/>
            </a:solidFill>
          </a:endParaRPr>
        </a:p>
        <a:p>
          <a:pPr lvl="1">
            <a:lnSpc>
              <a:spcPct val="100000"/>
            </a:lnSpc>
            <a:spcBef>
              <a:spcPct val="0"/>
            </a:spcBef>
            <a:spcAft>
              <a:spcPct val="20000"/>
            </a:spcAft>
            <a:buChar char="•"/>
          </a:pPr>
          <a:r>
            <a:rPr lang="en-US" altLang="zh-CN" b="1" i="0" dirty="0">
              <a:solidFill>
                <a:schemeClr val="tx1"/>
              </a:solidFill>
            </a:rPr>
            <a:t>3</a:t>
          </a:r>
          <a:r>
            <a:rPr lang="zh-CN" altLang="zh-CN" b="1" i="0" dirty="0">
              <a:solidFill>
                <a:schemeClr val="tx1"/>
              </a:solidFill>
            </a:rPr>
            <a:t>．获得县级党委、政府综合表彰；或者教师节期间，获得县级政府综合表彰的优秀教师或先进教育工作者等称号。</a:t>
          </a:r>
          <a:endParaRPr>
            <a:solidFill>
              <a:schemeClr val="tx1"/>
            </a:solidFill>
          </a:endParaRPr>
        </a:p>
      </dsp:txBody>
      <dsp:txXfrm>
        <a:off x="0" y="3150564"/>
        <a:ext cx="11521439" cy="9956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506810" cy="5099575"/>
        <a:chOff x="0" y="0"/>
        <a:chExt cx="11506810" cy="5099575"/>
      </a:xfrm>
    </dsp:grpSpPr>
    <dsp:sp modelId="{96F69ED1-EE4F-4E25-8FAC-514FF45A8B49}">
      <dsp:nvSpPr>
        <dsp:cNvPr id="3" name="圆角矩形 2"/>
        <dsp:cNvSpPr/>
      </dsp:nvSpPr>
      <dsp:spPr bwMode="white">
        <a:xfrm>
          <a:off x="0" y="16670"/>
          <a:ext cx="11506810" cy="767520"/>
        </a:xfrm>
        <a:prstGeom prst="roundRect">
          <a:avLst/>
        </a:prstGeom>
      </dsp:spPr>
      <dsp:style>
        <a:lnRef idx="2">
          <a:schemeClr val="lt1"/>
        </a:lnRef>
        <a:fillRef idx="1">
          <a:schemeClr val="accent2"/>
        </a:fillRef>
        <a:effectRef idx="0">
          <a:scrgbClr r="0" g="0" b="0"/>
        </a:effectRef>
        <a:fontRef idx="minor">
          <a:schemeClr val="lt1"/>
        </a:fontRef>
      </dsp:style>
      <dsp:txBody>
        <a:bodyPr lIns="45719" tIns="45719" rIns="45719" bIns="45719" anchor="ctr"/>
        <a:lstStyle>
          <a:lvl1pPr algn="l">
            <a:defRPr sz="41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zh-CN" altLang="en-US" sz="1200" b="1" dirty="0">
              <a:effectLst>
                <a:outerShdw blurRad="38100" dist="38100" dir="2700000" algn="tl">
                  <a:srgbClr val="000000">
                    <a:alpha val="43137"/>
                  </a:srgbClr>
                </a:outerShdw>
              </a:effectLst>
              <a:latin typeface="+mj-ea"/>
              <a:ea typeface="+mj-ea"/>
            </a:rPr>
            <a:t>第九条 对在农村教学第一线连续从事教育教学工作满</a:t>
          </a:r>
          <a:r>
            <a:rPr lang="en-US" altLang="en-US" sz="1200" b="1" dirty="0">
              <a:effectLst>
                <a:outerShdw blurRad="38100" dist="38100" dir="2700000" algn="tl">
                  <a:srgbClr val="000000">
                    <a:alpha val="43137"/>
                  </a:srgbClr>
                </a:outerShdw>
              </a:effectLst>
              <a:latin typeface="+mj-ea"/>
              <a:ea typeface="+mj-ea"/>
            </a:rPr>
            <a:t>30</a:t>
          </a:r>
          <a:r>
            <a:rPr lang="zh-CN" altLang="en-US" sz="1200" b="1" dirty="0">
              <a:effectLst>
                <a:outerShdw blurRad="38100" dist="38100" dir="2700000" algn="tl">
                  <a:srgbClr val="000000">
                    <a:alpha val="43137"/>
                  </a:srgbClr>
                </a:outerShdw>
              </a:effectLst>
              <a:latin typeface="+mj-ea"/>
              <a:ea typeface="+mj-ea"/>
            </a:rPr>
            <a:t>年，且当年年底距离法定退休年龄不满</a:t>
          </a:r>
          <a:r>
            <a:rPr lang="en-US" altLang="en-US" sz="1200" b="1" dirty="0">
              <a:effectLst>
                <a:outerShdw blurRad="38100" dist="38100" dir="2700000" algn="tl">
                  <a:srgbClr val="000000">
                    <a:alpha val="43137"/>
                  </a:srgbClr>
                </a:outerShdw>
              </a:effectLst>
              <a:latin typeface="+mj-ea"/>
              <a:ea typeface="+mj-ea"/>
            </a:rPr>
            <a:t>5</a:t>
          </a:r>
          <a:r>
            <a:rPr lang="zh-CN" altLang="en-US" sz="1200" b="1" dirty="0">
              <a:effectLst>
                <a:outerShdw blurRad="38100" dist="38100" dir="2700000" algn="tl">
                  <a:srgbClr val="000000">
                    <a:alpha val="43137"/>
                  </a:srgbClr>
                </a:outerShdw>
              </a:effectLst>
              <a:latin typeface="+mj-ea"/>
              <a:ea typeface="+mj-ea"/>
            </a:rPr>
            <a:t>年的农村教师，经人社部门批准，可以不受单位结构比例限制，专设职数考核认定和聘任中小学一级教师，通过考核认定取得的资格与评委会评审具有同等效力，退休后其专设职数自动注销。考核认定程序等仍按原规定。</a:t>
          </a:r>
        </a:p>
      </dsp:txBody>
      <dsp:txXfrm>
        <a:off x="0" y="16670"/>
        <a:ext cx="11506810" cy="767520"/>
      </dsp:txXfrm>
    </dsp:sp>
    <dsp:sp modelId="{0080DCB9-8E81-4382-9532-E11DC6D1D85E}">
      <dsp:nvSpPr>
        <dsp:cNvPr id="4" name="圆角矩形 3"/>
        <dsp:cNvSpPr/>
      </dsp:nvSpPr>
      <dsp:spPr bwMode="white">
        <a:xfrm>
          <a:off x="0" y="902270"/>
          <a:ext cx="11506810" cy="767520"/>
        </a:xfrm>
        <a:prstGeom prst="roundRect">
          <a:avLst/>
        </a:prstGeom>
      </dsp:spPr>
      <dsp:style>
        <a:lnRef idx="2">
          <a:schemeClr val="lt1"/>
        </a:lnRef>
        <a:fillRef idx="1">
          <a:schemeClr val="accent3"/>
        </a:fillRef>
        <a:effectRef idx="0">
          <a:scrgbClr r="0" g="0" b="0"/>
        </a:effectRef>
        <a:fontRef idx="minor">
          <a:schemeClr val="lt1"/>
        </a:fontRef>
      </dsp:style>
      <dsp:txBody>
        <a:bodyPr lIns="45719" tIns="45719" rIns="45719" bIns="45719" anchor="ctr"/>
        <a:lstStyle>
          <a:lvl1pPr algn="l">
            <a:defRPr sz="41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zh-CN" altLang="en-US" sz="1200" b="1" dirty="0">
              <a:effectLst>
                <a:outerShdw blurRad="38100" dist="38100" dir="2700000" algn="tl">
                  <a:srgbClr val="000000">
                    <a:alpha val="43137"/>
                  </a:srgbClr>
                </a:outerShdw>
              </a:effectLst>
              <a:latin typeface="+mj-ea"/>
              <a:ea typeface="+mj-ea"/>
            </a:rPr>
            <a:t>第十条 一线教师申报中、高级教师职称，在评委会组织的讲课答辩中成绩居同类别人员中前</a:t>
          </a:r>
          <a:r>
            <a:rPr lang="en-US" altLang="en-US" sz="1200" b="1" dirty="0">
              <a:effectLst>
                <a:outerShdw blurRad="38100" dist="38100" dir="2700000" algn="tl">
                  <a:srgbClr val="000000">
                    <a:alpha val="43137"/>
                  </a:srgbClr>
                </a:outerShdw>
              </a:effectLst>
              <a:latin typeface="+mj-ea"/>
              <a:ea typeface="+mj-ea"/>
            </a:rPr>
            <a:t>8</a:t>
          </a:r>
          <a:r>
            <a:rPr lang="zh-CN" altLang="en-US" sz="1200" b="1" dirty="0">
              <a:effectLst>
                <a:outerShdw blurRad="38100" dist="38100" dir="2700000" algn="tl">
                  <a:srgbClr val="000000">
                    <a:alpha val="43137"/>
                  </a:srgbClr>
                </a:outerShdw>
              </a:effectLst>
              <a:latin typeface="+mj-ea"/>
              <a:ea typeface="+mj-ea"/>
            </a:rPr>
            <a:t>５</a:t>
          </a:r>
          <a:r>
            <a:rPr lang="en-US" altLang="en-US" sz="1200" b="1" dirty="0">
              <a:effectLst>
                <a:outerShdw blurRad="38100" dist="38100" dir="2700000" algn="tl">
                  <a:srgbClr val="000000">
                    <a:alpha val="43137"/>
                  </a:srgbClr>
                </a:outerShdw>
              </a:effectLst>
              <a:latin typeface="+mj-ea"/>
              <a:ea typeface="+mj-ea"/>
            </a:rPr>
            <a:t>%</a:t>
          </a:r>
          <a:r>
            <a:rPr lang="zh-CN" altLang="en-US" sz="1200" b="1" dirty="0">
              <a:effectLst>
                <a:outerShdw blurRad="38100" dist="38100" dir="2700000" algn="tl">
                  <a:srgbClr val="000000">
                    <a:alpha val="43137"/>
                  </a:srgbClr>
                </a:outerShdw>
              </a:effectLst>
              <a:latin typeface="+mj-ea"/>
              <a:ea typeface="+mj-ea"/>
            </a:rPr>
            <a:t>，具备下列条件之一的，其实施素质教育、课程改革、教科研课题有关条款可适当倾斜：</a:t>
          </a:r>
        </a:p>
      </dsp:txBody>
      <dsp:txXfrm>
        <a:off x="0" y="902270"/>
        <a:ext cx="11506810" cy="767520"/>
      </dsp:txXfrm>
    </dsp:sp>
    <dsp:sp modelId="{5AFA4BBF-7110-40DE-AA7C-6D23BA3FDA1E}">
      <dsp:nvSpPr>
        <dsp:cNvPr id="5" name="矩形 4"/>
        <dsp:cNvSpPr/>
      </dsp:nvSpPr>
      <dsp:spPr bwMode="white">
        <a:xfrm>
          <a:off x="0" y="1669790"/>
          <a:ext cx="11506810" cy="874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65341" tIns="15240" rIns="85344" bIns="15240" anchor="t"/>
        <a:lstStyle>
          <a:lvl1pPr algn="l">
            <a:defRPr sz="41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marL="114300" lvl="1" indent="-114300">
            <a:lnSpc>
              <a:spcPct val="100000"/>
            </a:lnSpc>
            <a:spcBef>
              <a:spcPct val="0"/>
            </a:spcBef>
            <a:spcAft>
              <a:spcPct val="20000"/>
            </a:spcAft>
            <a:buChar char="•"/>
          </a:pPr>
          <a:r>
            <a:rPr lang="en-US" altLang="en-US" sz="1200" dirty="0">
              <a:solidFill>
                <a:schemeClr val="tx1"/>
              </a:solidFill>
              <a:latin typeface="+mj-ea"/>
              <a:ea typeface="+mj-ea"/>
            </a:rPr>
            <a:t>1.</a:t>
          </a:r>
          <a:r>
            <a:rPr lang="zh-CN" altLang="en-US" sz="1200" dirty="0">
              <a:solidFill>
                <a:schemeClr val="tx1"/>
              </a:solidFill>
              <a:latin typeface="+mj-ea"/>
              <a:ea typeface="+mj-ea"/>
            </a:rPr>
            <a:t>长期在农村学校一线从事教育教学满</a:t>
          </a:r>
          <a:r>
            <a:rPr lang="en-US" altLang="en-US" sz="1200" dirty="0">
              <a:solidFill>
                <a:schemeClr val="tx1"/>
              </a:solidFill>
              <a:latin typeface="+mj-ea"/>
              <a:ea typeface="+mj-ea"/>
            </a:rPr>
            <a:t>15</a:t>
          </a:r>
          <a:r>
            <a:rPr lang="zh-CN" altLang="en-US" sz="1200" dirty="0">
              <a:solidFill>
                <a:schemeClr val="tx1"/>
              </a:solidFill>
              <a:latin typeface="+mj-ea"/>
              <a:ea typeface="+mj-ea"/>
            </a:rPr>
            <a:t>年申报一级教师或满</a:t>
          </a:r>
          <a:r>
            <a:rPr lang="en-US" altLang="en-US" sz="1200" dirty="0">
              <a:solidFill>
                <a:schemeClr val="tx1"/>
              </a:solidFill>
              <a:latin typeface="+mj-ea"/>
              <a:ea typeface="+mj-ea"/>
            </a:rPr>
            <a:t>20</a:t>
          </a:r>
          <a:r>
            <a:rPr lang="zh-CN" altLang="en-US" sz="1200" dirty="0">
              <a:solidFill>
                <a:schemeClr val="tx1"/>
              </a:solidFill>
              <a:latin typeface="+mj-ea"/>
              <a:ea typeface="+mj-ea"/>
            </a:rPr>
            <a:t>年申报高级教师，现仍在教育教学一线的农村学校教师；以及连续在农村学校一线教学任教满</a:t>
          </a:r>
          <a:r>
            <a:rPr lang="en-US" altLang="en-US" sz="1200" dirty="0">
              <a:solidFill>
                <a:schemeClr val="tx1"/>
              </a:solidFill>
              <a:latin typeface="+mj-ea"/>
              <a:ea typeface="+mj-ea"/>
            </a:rPr>
            <a:t>30</a:t>
          </a:r>
          <a:r>
            <a:rPr lang="zh-CN" altLang="en-US" sz="1200" dirty="0">
              <a:solidFill>
                <a:schemeClr val="tx1"/>
              </a:solidFill>
              <a:latin typeface="+mj-ea"/>
              <a:ea typeface="+mj-ea"/>
            </a:rPr>
            <a:t>年且在职称评审中讲课答辨合格者。</a:t>
          </a:r>
          <a:endParaRPr lang="zh-CN" altLang="en-US" sz="1200" dirty="0">
            <a:solidFill>
              <a:schemeClr val="tx1"/>
            </a:solidFill>
            <a:latin typeface="+mj-ea"/>
            <a:ea typeface="+mj-ea"/>
          </a:endParaRPr>
        </a:p>
        <a:p>
          <a:pPr marL="114300" lvl="1" indent="-114300">
            <a:lnSpc>
              <a:spcPct val="100000"/>
            </a:lnSpc>
            <a:spcBef>
              <a:spcPct val="0"/>
            </a:spcBef>
            <a:spcAft>
              <a:spcPct val="20000"/>
            </a:spcAft>
            <a:buChar char="•"/>
          </a:pPr>
          <a:r>
            <a:rPr lang="en-US" altLang="en-US" sz="1200" dirty="0">
              <a:solidFill>
                <a:schemeClr val="tx1"/>
              </a:solidFill>
              <a:latin typeface="+mj-ea"/>
              <a:ea typeface="+mj-ea"/>
            </a:rPr>
            <a:t>2.</a:t>
          </a:r>
          <a:r>
            <a:rPr lang="zh-CN" altLang="en-US" sz="1200" dirty="0">
              <a:solidFill>
                <a:schemeClr val="tx1"/>
              </a:solidFill>
              <a:latin typeface="+mj-ea"/>
              <a:ea typeface="+mj-ea"/>
            </a:rPr>
            <a:t>担任班主任满</a:t>
          </a:r>
          <a:r>
            <a:rPr lang="en-US" altLang="en-US" sz="1200" dirty="0">
              <a:solidFill>
                <a:schemeClr val="tx1"/>
              </a:solidFill>
              <a:latin typeface="+mj-ea"/>
              <a:ea typeface="+mj-ea"/>
            </a:rPr>
            <a:t>15</a:t>
          </a:r>
          <a:r>
            <a:rPr lang="zh-CN" altLang="en-US" sz="1200" dirty="0">
              <a:solidFill>
                <a:schemeClr val="tx1"/>
              </a:solidFill>
              <a:latin typeface="+mj-ea"/>
              <a:ea typeface="+mj-ea"/>
            </a:rPr>
            <a:t>年以上，任现职以来担任班主任满</a:t>
          </a:r>
          <a:r>
            <a:rPr lang="en-US" altLang="en-US" sz="1200" dirty="0">
              <a:solidFill>
                <a:schemeClr val="tx1"/>
              </a:solidFill>
              <a:latin typeface="+mj-ea"/>
              <a:ea typeface="+mj-ea"/>
            </a:rPr>
            <a:t>5</a:t>
          </a:r>
          <a:r>
            <a:rPr lang="zh-CN" altLang="en-US" sz="1200" dirty="0">
              <a:solidFill>
                <a:schemeClr val="tx1"/>
              </a:solidFill>
              <a:latin typeface="+mj-ea"/>
              <a:ea typeface="+mj-ea"/>
            </a:rPr>
            <a:t>年以上，现仍担任班主任工作的教师。</a:t>
          </a:r>
          <a:endParaRPr lang="zh-CN" altLang="en-US" sz="1200" dirty="0">
            <a:solidFill>
              <a:schemeClr val="tx1"/>
            </a:solidFill>
            <a:latin typeface="+mj-ea"/>
            <a:ea typeface="+mj-ea"/>
          </a:endParaRPr>
        </a:p>
        <a:p>
          <a:pPr marL="114300" lvl="1" indent="-114300">
            <a:lnSpc>
              <a:spcPct val="100000"/>
            </a:lnSpc>
            <a:spcBef>
              <a:spcPct val="0"/>
            </a:spcBef>
            <a:spcAft>
              <a:spcPct val="20000"/>
            </a:spcAft>
            <a:buChar char="•"/>
          </a:pPr>
          <a:r>
            <a:rPr lang="en-US" altLang="en-US" sz="1200" dirty="0">
              <a:solidFill>
                <a:schemeClr val="tx1"/>
              </a:solidFill>
              <a:latin typeface="+mj-ea"/>
              <a:ea typeface="+mj-ea"/>
            </a:rPr>
            <a:t>3.</a:t>
          </a:r>
          <a:r>
            <a:rPr lang="zh-CN" altLang="en-US" sz="1200" dirty="0">
              <a:solidFill>
                <a:schemeClr val="tx1"/>
              </a:solidFill>
              <a:latin typeface="+mj-ea"/>
              <a:ea typeface="+mj-ea"/>
            </a:rPr>
            <a:t>连续从事特殊教育工作满</a:t>
          </a:r>
          <a:r>
            <a:rPr lang="en-US" altLang="en-US" sz="1200" dirty="0">
              <a:solidFill>
                <a:schemeClr val="tx1"/>
              </a:solidFill>
              <a:latin typeface="+mj-ea"/>
              <a:ea typeface="+mj-ea"/>
            </a:rPr>
            <a:t>15</a:t>
          </a:r>
          <a:r>
            <a:rPr lang="zh-CN" altLang="en-US" sz="1200" dirty="0">
              <a:solidFill>
                <a:schemeClr val="tx1"/>
              </a:solidFill>
              <a:latin typeface="+mj-ea"/>
              <a:ea typeface="+mj-ea"/>
            </a:rPr>
            <a:t>年申报一级教师或满</a:t>
          </a:r>
          <a:r>
            <a:rPr lang="en-US" altLang="en-US" sz="1200" dirty="0">
              <a:solidFill>
                <a:schemeClr val="tx1"/>
              </a:solidFill>
              <a:latin typeface="+mj-ea"/>
              <a:ea typeface="+mj-ea"/>
            </a:rPr>
            <a:t>20</a:t>
          </a:r>
          <a:r>
            <a:rPr lang="zh-CN" altLang="en-US" sz="1200" dirty="0">
              <a:solidFill>
                <a:schemeClr val="tx1"/>
              </a:solidFill>
              <a:latin typeface="+mj-ea"/>
              <a:ea typeface="+mj-ea"/>
            </a:rPr>
            <a:t>年申报高级教师，现仍在特教岗位上教学的一线教师。</a:t>
          </a:r>
          <a:endParaRPr>
            <a:solidFill>
              <a:schemeClr val="tx1"/>
            </a:solidFill>
          </a:endParaRPr>
        </a:p>
      </dsp:txBody>
      <dsp:txXfrm>
        <a:off x="0" y="1669790"/>
        <a:ext cx="11506810" cy="874395"/>
      </dsp:txXfrm>
    </dsp:sp>
    <dsp:sp modelId="{091F93E9-1010-464C-97BF-3D91477DD60F}">
      <dsp:nvSpPr>
        <dsp:cNvPr id="6" name="圆角矩形 5"/>
        <dsp:cNvSpPr/>
      </dsp:nvSpPr>
      <dsp:spPr bwMode="white">
        <a:xfrm>
          <a:off x="0" y="2544185"/>
          <a:ext cx="11506810" cy="767520"/>
        </a:xfrm>
        <a:prstGeom prst="roundRect">
          <a:avLst/>
        </a:prstGeom>
      </dsp:spPr>
      <dsp:style>
        <a:lnRef idx="2">
          <a:schemeClr val="lt1"/>
        </a:lnRef>
        <a:fillRef idx="1">
          <a:schemeClr val="accent4"/>
        </a:fillRef>
        <a:effectRef idx="0">
          <a:scrgbClr r="0" g="0" b="0"/>
        </a:effectRef>
        <a:fontRef idx="minor">
          <a:schemeClr val="lt1"/>
        </a:fontRef>
      </dsp:style>
      <dsp:txBody>
        <a:bodyPr lIns="45719" tIns="45719" rIns="45719" bIns="45719" anchor="ctr"/>
        <a:lstStyle>
          <a:lvl1pPr algn="l">
            <a:defRPr sz="41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zh-CN" altLang="en-US" sz="1200" b="1" dirty="0">
              <a:effectLst>
                <a:outerShdw blurRad="38100" dist="38100" dir="2700000" algn="tl">
                  <a:srgbClr val="000000">
                    <a:alpha val="43137"/>
                  </a:srgbClr>
                </a:outerShdw>
              </a:effectLst>
              <a:latin typeface="+mj-ea"/>
              <a:ea typeface="+mj-ea"/>
            </a:rPr>
            <a:t>第十一条 具有技师及以上职业资格证书的职业中学专业教师，任教满</a:t>
          </a:r>
          <a:r>
            <a:rPr lang="en-US" altLang="en-US" sz="1200" b="1" dirty="0">
              <a:effectLst>
                <a:outerShdw blurRad="38100" dist="38100" dir="2700000" algn="tl">
                  <a:srgbClr val="000000">
                    <a:alpha val="43137"/>
                  </a:srgbClr>
                </a:outerShdw>
              </a:effectLst>
              <a:latin typeface="+mj-ea"/>
              <a:ea typeface="+mj-ea"/>
            </a:rPr>
            <a:t>8</a:t>
          </a:r>
          <a:r>
            <a:rPr lang="zh-CN" altLang="en-US" sz="1200" b="1" dirty="0">
              <a:effectLst>
                <a:outerShdw blurRad="38100" dist="38100" dir="2700000" algn="tl">
                  <a:srgbClr val="000000">
                    <a:alpha val="43137"/>
                  </a:srgbClr>
                </a:outerShdw>
              </a:effectLst>
              <a:latin typeface="+mj-ea"/>
              <a:ea typeface="+mj-ea"/>
            </a:rPr>
            <a:t>年以上，申报高级职称时，可适当放宽学历至中专技校毕业。</a:t>
          </a:r>
        </a:p>
      </dsp:txBody>
      <dsp:txXfrm>
        <a:off x="0" y="2544185"/>
        <a:ext cx="11506810" cy="767520"/>
      </dsp:txXfrm>
    </dsp:sp>
    <dsp:sp modelId="{34E1AA44-33D4-4A9D-A218-5FDE4B835FFB}">
      <dsp:nvSpPr>
        <dsp:cNvPr id="7" name="圆角矩形 6"/>
        <dsp:cNvSpPr/>
      </dsp:nvSpPr>
      <dsp:spPr bwMode="white">
        <a:xfrm>
          <a:off x="0" y="3429785"/>
          <a:ext cx="11506810" cy="767520"/>
        </a:xfrm>
        <a:prstGeom prst="roundRect">
          <a:avLst/>
        </a:prstGeom>
      </dsp:spPr>
      <dsp:style>
        <a:lnRef idx="2">
          <a:schemeClr val="lt1"/>
        </a:lnRef>
        <a:fillRef idx="1">
          <a:schemeClr val="accent5"/>
        </a:fillRef>
        <a:effectRef idx="0">
          <a:scrgbClr r="0" g="0" b="0"/>
        </a:effectRef>
        <a:fontRef idx="minor">
          <a:schemeClr val="lt1"/>
        </a:fontRef>
      </dsp:style>
      <dsp:txBody>
        <a:bodyPr lIns="45719" tIns="45719" rIns="45719" bIns="45719" anchor="ctr"/>
        <a:lstStyle>
          <a:lvl1pPr algn="l">
            <a:defRPr sz="41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zh-CN" altLang="en-US" sz="1200" b="1" dirty="0">
              <a:effectLst>
                <a:outerShdw blurRad="38100" dist="38100" dir="2700000" algn="tl">
                  <a:srgbClr val="000000">
                    <a:alpha val="43137"/>
                  </a:srgbClr>
                </a:outerShdw>
              </a:effectLst>
              <a:latin typeface="+mj-ea"/>
              <a:ea typeface="+mj-ea"/>
            </a:rPr>
            <a:t>第十二条 为鼓励优秀青年教师脱颖而出，任现职以来获得国家级政府综合表彰、国家学术技术称号、中原名师或在教学研究、改革和实践中成绩突出，作为主要完成人（限前</a:t>
          </a:r>
          <a:r>
            <a:rPr lang="en-US" altLang="en-US" sz="1200" b="1" dirty="0">
              <a:effectLst>
                <a:outerShdw blurRad="38100" dist="38100" dir="2700000" algn="tl">
                  <a:srgbClr val="000000">
                    <a:alpha val="43137"/>
                  </a:srgbClr>
                </a:outerShdw>
              </a:effectLst>
              <a:latin typeface="+mj-ea"/>
              <a:ea typeface="+mj-ea"/>
            </a:rPr>
            <a:t>3</a:t>
          </a:r>
          <a:r>
            <a:rPr lang="zh-CN" altLang="en-US" sz="1200" b="1" dirty="0">
              <a:effectLst>
                <a:outerShdw blurRad="38100" dist="38100" dir="2700000" algn="tl">
                  <a:srgbClr val="000000">
                    <a:alpha val="43137"/>
                  </a:srgbClr>
                </a:outerShdw>
              </a:effectLst>
              <a:latin typeface="+mj-ea"/>
              <a:ea typeface="+mj-ea"/>
            </a:rPr>
            <a:t>名），获得国家基础教育教学成果奖二等奖及以上奖励的，申报高级教师职称时，聘任年限可适当放宽</a:t>
          </a:r>
          <a:r>
            <a:rPr lang="en-US" altLang="en-US" sz="1200" b="1" dirty="0">
              <a:effectLst>
                <a:outerShdw blurRad="38100" dist="38100" dir="2700000" algn="tl">
                  <a:srgbClr val="000000">
                    <a:alpha val="43137"/>
                  </a:srgbClr>
                </a:outerShdw>
              </a:effectLst>
              <a:latin typeface="+mj-ea"/>
              <a:ea typeface="+mj-ea"/>
            </a:rPr>
            <a:t>1-2</a:t>
          </a:r>
          <a:r>
            <a:rPr lang="zh-CN" altLang="en-US" sz="1200" b="1" dirty="0">
              <a:effectLst>
                <a:outerShdw blurRad="38100" dist="38100" dir="2700000" algn="tl">
                  <a:srgbClr val="000000">
                    <a:alpha val="43137"/>
                  </a:srgbClr>
                </a:outerShdw>
              </a:effectLst>
              <a:latin typeface="+mj-ea"/>
              <a:ea typeface="+mj-ea"/>
            </a:rPr>
            <a:t>年。</a:t>
          </a:r>
        </a:p>
      </dsp:txBody>
      <dsp:txXfrm>
        <a:off x="0" y="3429785"/>
        <a:ext cx="11506810" cy="767520"/>
      </dsp:txXfrm>
    </dsp:sp>
    <dsp:sp modelId="{CA9654D9-2296-45E3-9B68-2BEE207C9378}">
      <dsp:nvSpPr>
        <dsp:cNvPr id="8" name="圆角矩形 7"/>
        <dsp:cNvSpPr/>
      </dsp:nvSpPr>
      <dsp:spPr bwMode="white">
        <a:xfrm>
          <a:off x="0" y="4315385"/>
          <a:ext cx="11506810" cy="767520"/>
        </a:xfrm>
        <a:prstGeom prst="roundRect">
          <a:avLst/>
        </a:prstGeom>
      </dsp:spPr>
      <dsp:style>
        <a:lnRef idx="2">
          <a:schemeClr val="lt1"/>
        </a:lnRef>
        <a:fillRef idx="1">
          <a:schemeClr val="accent6"/>
        </a:fillRef>
        <a:effectRef idx="0">
          <a:scrgbClr r="0" g="0" b="0"/>
        </a:effectRef>
        <a:fontRef idx="minor">
          <a:schemeClr val="lt1"/>
        </a:fontRef>
      </dsp:style>
      <dsp:txBody>
        <a:bodyPr lIns="45719" tIns="45719" rIns="45719" bIns="45719" anchor="ctr"/>
        <a:lstStyle>
          <a:lvl1pPr algn="l">
            <a:defRPr sz="41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zh-CN" altLang="en-US" sz="1200" b="1" dirty="0">
              <a:effectLst>
                <a:outerShdw blurRad="38100" dist="38100" dir="2700000" algn="tl">
                  <a:srgbClr val="000000">
                    <a:alpha val="43137"/>
                  </a:srgbClr>
                </a:outerShdw>
              </a:effectLst>
              <a:latin typeface="+mj-ea"/>
              <a:ea typeface="+mj-ea"/>
            </a:rPr>
            <a:t>第十三条 农村教师身份申报者，须近</a:t>
          </a:r>
          <a:r>
            <a:rPr lang="en-US" altLang="en-US" sz="1200" b="1" dirty="0">
              <a:effectLst>
                <a:outerShdw blurRad="38100" dist="38100" dir="2700000" algn="tl">
                  <a:srgbClr val="000000">
                    <a:alpha val="43137"/>
                  </a:srgbClr>
                </a:outerShdw>
              </a:effectLst>
              <a:latin typeface="+mj-ea"/>
              <a:ea typeface="+mj-ea"/>
            </a:rPr>
            <a:t>3</a:t>
          </a:r>
          <a:r>
            <a:rPr lang="zh-CN" altLang="en-US" sz="1200" b="1" dirty="0">
              <a:effectLst>
                <a:outerShdw blurRad="38100" dist="38100" dir="2700000" algn="tl">
                  <a:srgbClr val="000000">
                    <a:alpha val="43137"/>
                  </a:srgbClr>
                </a:outerShdw>
              </a:effectLst>
              <a:latin typeface="+mj-ea"/>
              <a:ea typeface="+mj-ea"/>
            </a:rPr>
            <a:t>年在农村学校任教，取得的职称仅限在农村学校聘任，如交流到城市教育教学单位，应按城市评价标准进行转评，转评后其在农村和城市的聘任年限累计计算。经组织批准城市学校校长交流轮岗到农村学校的校长满</a:t>
          </a:r>
          <a:r>
            <a:rPr lang="en-US" altLang="en-US" sz="1200" b="1" dirty="0">
              <a:effectLst>
                <a:outerShdw blurRad="38100" dist="38100" dir="2700000" algn="tl">
                  <a:srgbClr val="000000">
                    <a:alpha val="43137"/>
                  </a:srgbClr>
                </a:outerShdw>
              </a:effectLst>
              <a:latin typeface="+mj-ea"/>
              <a:ea typeface="+mj-ea"/>
            </a:rPr>
            <a:t>3</a:t>
          </a:r>
          <a:r>
            <a:rPr lang="zh-CN" altLang="en-US" sz="1200" b="1" dirty="0">
              <a:effectLst>
                <a:outerShdw blurRad="38100" dist="38100" dir="2700000" algn="tl">
                  <a:srgbClr val="000000">
                    <a:alpha val="43137"/>
                  </a:srgbClr>
                </a:outerShdw>
              </a:effectLst>
              <a:latin typeface="+mj-ea"/>
              <a:ea typeface="+mj-ea"/>
            </a:rPr>
            <a:t>年，现仍在农村学校的，可按农村学校条件申报，回城市学校后不需转评。</a:t>
          </a:r>
        </a:p>
      </dsp:txBody>
      <dsp:txXfrm>
        <a:off x="0" y="4315385"/>
        <a:ext cx="11506810" cy="7675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841126" cy="4048165"/>
        <a:chOff x="0" y="0"/>
        <a:chExt cx="10841126" cy="4048165"/>
      </a:xfrm>
    </dsp:grpSpPr>
    <dsp:sp modelId="{68F083C5-60ED-4B0D-BBF6-CCDF576D6603}">
      <dsp:nvSpPr>
        <dsp:cNvPr id="3" name="圆角矩形 2"/>
        <dsp:cNvSpPr/>
      </dsp:nvSpPr>
      <dsp:spPr bwMode="white">
        <a:xfrm>
          <a:off x="0" y="17693"/>
          <a:ext cx="10841126" cy="955675"/>
        </a:xfrm>
        <a:prstGeom prst="roundRect">
          <a:avLst/>
        </a:prstGeom>
      </dsp:spPr>
      <dsp:style>
        <a:lnRef idx="2">
          <a:schemeClr val="lt1"/>
        </a:lnRef>
        <a:fillRef idx="1">
          <a:schemeClr val="accent2"/>
        </a:fillRef>
        <a:effectRef idx="0">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b="1">
              <a:effectLst>
                <a:outerShdw blurRad="38100" dist="38100" dir="2700000" algn="tl">
                  <a:srgbClr val="000000">
                    <a:alpha val="43137"/>
                  </a:srgbClr>
                </a:outerShdw>
              </a:effectLst>
              <a:latin typeface="+mj-ea"/>
              <a:ea typeface="+mj-ea"/>
            </a:rPr>
            <a:t>（一）教师节期间综合表彰的全国模范教师、全国教育系统先进工作者或者获得省级及以上政府综合表彰；</a:t>
          </a:r>
          <a:endParaRPr lang="zh-CN" altLang="en-US" b="1" dirty="0">
            <a:effectLst>
              <a:outerShdw blurRad="38100" dist="38100" dir="2700000" algn="tl">
                <a:srgbClr val="000000">
                  <a:alpha val="43137"/>
                </a:srgbClr>
              </a:outerShdw>
            </a:effectLst>
            <a:latin typeface="+mj-ea"/>
            <a:ea typeface="+mj-ea"/>
          </a:endParaRPr>
        </a:p>
      </dsp:txBody>
      <dsp:txXfrm>
        <a:off x="0" y="17693"/>
        <a:ext cx="10841126" cy="955675"/>
      </dsp:txXfrm>
    </dsp:sp>
    <dsp:sp modelId="{9F146183-BEF9-456B-AA47-AFA74755A29A}">
      <dsp:nvSpPr>
        <dsp:cNvPr id="4" name="圆角矩形 3"/>
        <dsp:cNvSpPr/>
      </dsp:nvSpPr>
      <dsp:spPr bwMode="white">
        <a:xfrm>
          <a:off x="0" y="1036728"/>
          <a:ext cx="10841126" cy="955675"/>
        </a:xfrm>
        <a:prstGeom prst="roundRect">
          <a:avLst/>
        </a:prstGeom>
      </dsp:spPr>
      <dsp:style>
        <a:lnRef idx="2">
          <a:schemeClr val="lt1"/>
        </a:lnRef>
        <a:fillRef idx="1">
          <a:schemeClr val="accent3"/>
        </a:fillRef>
        <a:effectRef idx="0">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b="1" dirty="0">
              <a:effectLst>
                <a:outerShdw blurRad="38100" dist="38100" dir="2700000" algn="tl">
                  <a:srgbClr val="000000">
                    <a:alpha val="43137"/>
                  </a:srgbClr>
                </a:outerShdw>
              </a:effectLst>
              <a:latin typeface="+mj-ea"/>
              <a:ea typeface="+mj-ea"/>
            </a:rPr>
            <a:t>（二）国家基础教育教学成果二等奖及以上奖励的完成人（限前</a:t>
          </a:r>
          <a:r>
            <a:rPr lang="en-US" altLang="en-US" b="1" dirty="0">
              <a:effectLst>
                <a:outerShdw blurRad="38100" dist="38100" dir="2700000" algn="tl">
                  <a:srgbClr val="000000">
                    <a:alpha val="43137"/>
                  </a:srgbClr>
                </a:outerShdw>
              </a:effectLst>
              <a:latin typeface="+mj-ea"/>
              <a:ea typeface="+mj-ea"/>
            </a:rPr>
            <a:t>6</a:t>
          </a:r>
          <a:r>
            <a:rPr lang="zh-CN" altLang="en-US" b="1" dirty="0">
              <a:effectLst>
                <a:outerShdw blurRad="38100" dist="38100" dir="2700000" algn="tl">
                  <a:srgbClr val="000000">
                    <a:alpha val="43137"/>
                  </a:srgbClr>
                </a:outerShdw>
              </a:effectLst>
              <a:latin typeface="+mj-ea"/>
              <a:ea typeface="+mj-ea"/>
            </a:rPr>
            <a:t>名）；</a:t>
          </a:r>
        </a:p>
      </dsp:txBody>
      <dsp:txXfrm>
        <a:off x="0" y="1036728"/>
        <a:ext cx="10841126" cy="955675"/>
      </dsp:txXfrm>
    </dsp:sp>
    <dsp:sp modelId="{45EC7002-D3BC-48B6-9248-EF9923F13E86}">
      <dsp:nvSpPr>
        <dsp:cNvPr id="5" name="圆角矩形 4"/>
        <dsp:cNvSpPr/>
      </dsp:nvSpPr>
      <dsp:spPr bwMode="white">
        <a:xfrm>
          <a:off x="0" y="2055763"/>
          <a:ext cx="10841126" cy="955675"/>
        </a:xfrm>
        <a:prstGeom prst="roundRect">
          <a:avLst/>
        </a:prstGeom>
      </dsp:spPr>
      <dsp:style>
        <a:lnRef idx="2">
          <a:schemeClr val="lt1"/>
        </a:lnRef>
        <a:fillRef idx="1">
          <a:schemeClr val="accent4"/>
        </a:fillRef>
        <a:effectRef idx="0">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b="1" dirty="0">
              <a:effectLst>
                <a:outerShdw blurRad="38100" dist="38100" dir="2700000" algn="tl">
                  <a:srgbClr val="000000">
                    <a:alpha val="43137"/>
                  </a:srgbClr>
                </a:outerShdw>
              </a:effectLst>
              <a:latin typeface="+mj-ea"/>
              <a:ea typeface="+mj-ea"/>
            </a:rPr>
            <a:t>（三）中原名师；</a:t>
          </a:r>
        </a:p>
      </dsp:txBody>
      <dsp:txXfrm>
        <a:off x="0" y="2055763"/>
        <a:ext cx="10841126" cy="955675"/>
      </dsp:txXfrm>
    </dsp:sp>
    <dsp:sp modelId="{7892E14D-9179-47FE-805C-226391F1ED37}">
      <dsp:nvSpPr>
        <dsp:cNvPr id="6" name="圆角矩形 5"/>
        <dsp:cNvSpPr/>
      </dsp:nvSpPr>
      <dsp:spPr bwMode="white">
        <a:xfrm>
          <a:off x="0" y="3074797"/>
          <a:ext cx="10841126" cy="955675"/>
        </a:xfrm>
        <a:prstGeom prst="roundRect">
          <a:avLst/>
        </a:prstGeom>
      </dsp:spPr>
      <dsp:style>
        <a:lnRef idx="2">
          <a:schemeClr val="lt1"/>
        </a:lnRef>
        <a:fillRef idx="1">
          <a:schemeClr val="accent5"/>
        </a:fillRef>
        <a:effectRef idx="0">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b="1" dirty="0">
              <a:effectLst>
                <a:outerShdw blurRad="38100" dist="38100" dir="2700000" algn="tl">
                  <a:srgbClr val="000000">
                    <a:alpha val="43137"/>
                  </a:srgbClr>
                </a:outerShdw>
              </a:effectLst>
              <a:latin typeface="+mj-ea"/>
              <a:ea typeface="+mj-ea"/>
            </a:rPr>
            <a:t>（四）省级名师、教师节期间综合表彰的河南省优秀教师或河南省教育系统先进工作者，同时获得省基础教研室规范组织的省优质课一等奖的人员。</a:t>
          </a:r>
        </a:p>
      </dsp:txBody>
      <dsp:txXfrm>
        <a:off x="0" y="3074797"/>
        <a:ext cx="10841126" cy="9556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667"/>
        <a:chOff x="0" y="0"/>
        <a:chExt cx="8128000" cy="5418667"/>
      </a:xfrm>
    </dsp:grpSpPr>
    <dsp:sp modelId="{FD735091-2F5E-4E74-8A97-B0BA42DFF9F8}">
      <dsp:nvSpPr>
        <dsp:cNvPr id="5" name="矩形 4"/>
        <dsp:cNvSpPr/>
      </dsp:nvSpPr>
      <dsp:spPr bwMode="white">
        <a:xfrm>
          <a:off x="0" y="443469"/>
          <a:ext cx="8128000" cy="2849245"/>
        </a:xfrm>
        <a:prstGeom prst="rect">
          <a:avLst/>
        </a:prstGeom>
      </dsp:spPr>
      <dsp:style>
        <a:lnRef idx="2">
          <a:schemeClr val="accent2"/>
        </a:lnRef>
        <a:fillRef idx="1">
          <a:schemeClr val="lt1">
            <a:alpha val="90000"/>
          </a:schemeClr>
        </a:fillRef>
        <a:effectRef idx="0">
          <a:scrgbClr r="0" g="0" b="0"/>
        </a:effectRef>
        <a:fontRef idx="minor"/>
      </dsp:style>
      <dsp:txBody>
        <a:bodyPr lIns="630823" tIns="437388" rIns="630823" bIns="149352"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zh-CN" altLang="en-US" dirty="0">
              <a:solidFill>
                <a:schemeClr val="dk1"/>
              </a:solidFill>
            </a:rPr>
            <a:t>中心学校和市直学校要组织学生、教师代表和校委会对申报职称人员进行师德、师能和业绩综合评议，特别要对有无违规补课作为师德表现进行单独测评，学生评议满意度、教师评议优秀率、校委会评议优秀率必须达到</a:t>
          </a:r>
          <a:r>
            <a:rPr lang="en-US" altLang="en-US" dirty="0">
              <a:solidFill>
                <a:schemeClr val="dk1"/>
              </a:solidFill>
            </a:rPr>
            <a:t>80</a:t>
          </a:r>
          <a:r>
            <a:rPr lang="zh-CN" altLang="en-US" dirty="0">
              <a:solidFill>
                <a:schemeClr val="dk1"/>
              </a:solidFill>
            </a:rPr>
            <a:t>％，记</a:t>
          </a:r>
          <a:r>
            <a:rPr lang="en-US" altLang="en-US" dirty="0">
              <a:solidFill>
                <a:schemeClr val="dk1"/>
              </a:solidFill>
            </a:rPr>
            <a:t>2</a:t>
          </a:r>
          <a:r>
            <a:rPr lang="zh-CN" altLang="en-US" dirty="0">
              <a:solidFill>
                <a:schemeClr val="dk1"/>
              </a:solidFill>
            </a:rPr>
            <a:t>分，达到</a:t>
          </a:r>
          <a:r>
            <a:rPr lang="en-US" altLang="en-US" dirty="0">
              <a:solidFill>
                <a:schemeClr val="dk1"/>
              </a:solidFill>
            </a:rPr>
            <a:t>90%</a:t>
          </a:r>
          <a:r>
            <a:rPr lang="zh-CN" altLang="en-US" dirty="0">
              <a:solidFill>
                <a:schemeClr val="dk1"/>
              </a:solidFill>
            </a:rPr>
            <a:t>记</a:t>
          </a:r>
          <a:r>
            <a:rPr lang="en-US" altLang="en-US" dirty="0">
              <a:solidFill>
                <a:schemeClr val="dk1"/>
              </a:solidFill>
            </a:rPr>
            <a:t>3</a:t>
          </a:r>
          <a:r>
            <a:rPr lang="zh-CN" altLang="en-US" dirty="0">
              <a:solidFill>
                <a:schemeClr val="dk1"/>
              </a:solidFill>
            </a:rPr>
            <a:t>分，达到</a:t>
          </a:r>
          <a:r>
            <a:rPr lang="en-US" altLang="en-US" dirty="0">
              <a:solidFill>
                <a:schemeClr val="dk1"/>
              </a:solidFill>
            </a:rPr>
            <a:t>98%</a:t>
          </a:r>
          <a:r>
            <a:rPr lang="zh-CN" altLang="en-US" dirty="0">
              <a:solidFill>
                <a:schemeClr val="dk1"/>
              </a:solidFill>
            </a:rPr>
            <a:t>以上记</a:t>
          </a:r>
          <a:r>
            <a:rPr lang="en-US" altLang="en-US" dirty="0">
              <a:solidFill>
                <a:schemeClr val="dk1"/>
              </a:solidFill>
            </a:rPr>
            <a:t>4</a:t>
          </a:r>
          <a:r>
            <a:rPr lang="zh-CN" altLang="en-US" dirty="0">
              <a:solidFill>
                <a:schemeClr val="dk1"/>
              </a:solidFill>
            </a:rPr>
            <a:t>分。对测评有违规补课行为的实行一票否决（证明材料由中心学校和市直学校核定并盖章）。（满分为</a:t>
          </a:r>
          <a:r>
            <a:rPr lang="en-US" altLang="en-US" dirty="0">
              <a:solidFill>
                <a:schemeClr val="dk1"/>
              </a:solidFill>
            </a:rPr>
            <a:t>4</a:t>
          </a:r>
          <a:r>
            <a:rPr lang="zh-CN" altLang="en-US" dirty="0">
              <a:solidFill>
                <a:schemeClr val="dk1"/>
              </a:solidFill>
            </a:rPr>
            <a:t>分）</a:t>
          </a:r>
          <a:endParaRPr>
            <a:solidFill>
              <a:schemeClr val="dk1"/>
            </a:solidFill>
          </a:endParaRPr>
        </a:p>
      </dsp:txBody>
      <dsp:txXfrm>
        <a:off x="0" y="443469"/>
        <a:ext cx="8128000" cy="2849245"/>
      </dsp:txXfrm>
    </dsp:sp>
    <dsp:sp modelId="{308F2781-322B-425E-932A-5C8114EA3C6C}">
      <dsp:nvSpPr>
        <dsp:cNvPr id="4" name="圆角矩形 3"/>
        <dsp:cNvSpPr/>
      </dsp:nvSpPr>
      <dsp:spPr bwMode="white">
        <a:xfrm>
          <a:off x="406400" y="133509"/>
          <a:ext cx="5689600" cy="619920"/>
        </a:xfrm>
        <a:prstGeom prst="roundRect">
          <a:avLst/>
        </a:prstGeom>
      </dsp:spPr>
      <dsp:style>
        <a:lnRef idx="2">
          <a:schemeClr val="lt1"/>
        </a:lnRef>
        <a:fillRef idx="1">
          <a:schemeClr val="accent2"/>
        </a:fillRef>
        <a:effectRef idx="0">
          <a:scrgbClr r="0" g="0" b="0"/>
        </a:effectRef>
        <a:fontRef idx="minor">
          <a:schemeClr val="lt1"/>
        </a:fontRef>
      </dsp:style>
      <dsp:txBody>
        <a:bodyPr lIns="215053" tIns="0" rIns="215053" bIns="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ltLang="en-US" b="1" dirty="0">
              <a:effectLst>
                <a:outerShdw blurRad="38100" dist="38100" dir="2700000" algn="tl">
                  <a:srgbClr val="000000">
                    <a:alpha val="43137"/>
                  </a:srgbClr>
                </a:outerShdw>
              </a:effectLst>
            </a:rPr>
            <a:t>1.</a:t>
          </a:r>
          <a:r>
            <a:rPr lang="zh-CN" altLang="en-US" b="1" dirty="0">
              <a:effectLst>
                <a:outerShdw blurRad="38100" dist="38100" dir="2700000" algn="tl">
                  <a:srgbClr val="000000">
                    <a:alpha val="43137"/>
                  </a:srgbClr>
                </a:outerShdw>
              </a:effectLst>
            </a:rPr>
            <a:t>综合评议</a:t>
          </a:r>
        </a:p>
      </dsp:txBody>
      <dsp:txXfrm>
        <a:off x="406400" y="133509"/>
        <a:ext cx="5689600" cy="619920"/>
      </dsp:txXfrm>
    </dsp:sp>
    <dsp:sp modelId="{E5DC6F65-CD94-42DE-8AD1-2F80EC14B1A6}">
      <dsp:nvSpPr>
        <dsp:cNvPr id="8" name="矩形 7"/>
        <dsp:cNvSpPr/>
      </dsp:nvSpPr>
      <dsp:spPr bwMode="white">
        <a:xfrm>
          <a:off x="0" y="3716074"/>
          <a:ext cx="8128000" cy="1569085"/>
        </a:xfrm>
        <a:prstGeom prst="rect">
          <a:avLst/>
        </a:prstGeom>
      </dsp:spPr>
      <dsp:style>
        <a:lnRef idx="2">
          <a:schemeClr val="accent3"/>
        </a:lnRef>
        <a:fillRef idx="1">
          <a:schemeClr val="lt1">
            <a:alpha val="90000"/>
          </a:schemeClr>
        </a:fillRef>
        <a:effectRef idx="0">
          <a:scrgbClr r="0" g="0" b="0"/>
        </a:effectRef>
        <a:fontRef idx="minor"/>
      </dsp:style>
      <dsp:txBody>
        <a:bodyPr lIns="630823" tIns="437388" rIns="630823" bIns="149352"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zh-CN" altLang="en-US">
              <a:solidFill>
                <a:schemeClr val="dk1"/>
              </a:solidFill>
            </a:rPr>
            <a:t>任</a:t>
          </a:r>
          <a:r>
            <a:rPr lang="zh-CN" altLang="en-US" dirty="0">
              <a:solidFill>
                <a:schemeClr val="dk1"/>
              </a:solidFill>
            </a:rPr>
            <a:t>现职以来师德考核均在合格以上，被评为“优秀”等次者，每次加记</a:t>
          </a:r>
          <a:r>
            <a:rPr lang="en-US" altLang="en-US" dirty="0">
              <a:solidFill>
                <a:schemeClr val="dk1"/>
              </a:solidFill>
            </a:rPr>
            <a:t>2</a:t>
          </a:r>
          <a:r>
            <a:rPr lang="zh-CN" altLang="en-US" dirty="0">
              <a:solidFill>
                <a:schemeClr val="dk1"/>
              </a:solidFill>
            </a:rPr>
            <a:t>分，以表彰文件和证书为准。（满分为</a:t>
          </a:r>
          <a:r>
            <a:rPr lang="en-US" altLang="en-US" dirty="0">
              <a:solidFill>
                <a:schemeClr val="dk1"/>
              </a:solidFill>
            </a:rPr>
            <a:t>6</a:t>
          </a:r>
          <a:r>
            <a:rPr lang="zh-CN" altLang="en-US" dirty="0">
              <a:solidFill>
                <a:schemeClr val="dk1"/>
              </a:solidFill>
            </a:rPr>
            <a:t>分）　</a:t>
          </a:r>
          <a:endParaRPr>
            <a:solidFill>
              <a:schemeClr val="dk1"/>
            </a:solidFill>
          </a:endParaRPr>
        </a:p>
      </dsp:txBody>
      <dsp:txXfrm>
        <a:off x="0" y="3716074"/>
        <a:ext cx="8128000" cy="1569085"/>
      </dsp:txXfrm>
    </dsp:sp>
    <dsp:sp modelId="{B295D86E-5AF8-4201-A209-4E4281D40B73}">
      <dsp:nvSpPr>
        <dsp:cNvPr id="7" name="圆角矩形 6"/>
        <dsp:cNvSpPr/>
      </dsp:nvSpPr>
      <dsp:spPr bwMode="white">
        <a:xfrm>
          <a:off x="406400" y="3406114"/>
          <a:ext cx="5689600" cy="619920"/>
        </a:xfrm>
        <a:prstGeom prst="roundRect">
          <a:avLst/>
        </a:prstGeom>
      </dsp:spPr>
      <dsp:style>
        <a:lnRef idx="2">
          <a:schemeClr val="lt1"/>
        </a:lnRef>
        <a:fillRef idx="1">
          <a:schemeClr val="accent3"/>
        </a:fillRef>
        <a:effectRef idx="0">
          <a:scrgbClr r="0" g="0" b="0"/>
        </a:effectRef>
        <a:fontRef idx="minor">
          <a:schemeClr val="lt1"/>
        </a:fontRef>
      </dsp:style>
      <dsp:txBody>
        <a:bodyPr lIns="215053" tIns="0" rIns="215053" bIns="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ltLang="en-US" b="1" dirty="0">
              <a:effectLst>
                <a:outerShdw blurRad="38100" dist="38100" dir="2700000" algn="tl">
                  <a:srgbClr val="000000">
                    <a:alpha val="43137"/>
                  </a:srgbClr>
                </a:outerShdw>
              </a:effectLst>
            </a:rPr>
            <a:t>2.</a:t>
          </a:r>
          <a:r>
            <a:rPr lang="zh-CN" altLang="en-US" b="1" dirty="0">
              <a:effectLst>
                <a:outerShdw blurRad="38100" dist="38100" dir="2700000" algn="tl">
                  <a:srgbClr val="000000">
                    <a:alpha val="43137"/>
                  </a:srgbClr>
                </a:outerShdw>
              </a:effectLst>
            </a:rPr>
            <a:t>师德考核优秀</a:t>
          </a:r>
        </a:p>
      </dsp:txBody>
      <dsp:txXfrm>
        <a:off x="406400" y="3406114"/>
        <a:ext cx="5689600" cy="619920"/>
      </dsp:txXfrm>
    </dsp:sp>
    <dsp:sp modelId="{92259769-C120-4893-A658-231E811861E4}">
      <dsp:nvSpPr>
        <dsp:cNvPr id="3" name="矩形 2" hidden="1"/>
        <dsp:cNvSpPr/>
      </dsp:nvSpPr>
      <dsp:spPr>
        <a:xfrm>
          <a:off x="0" y="133509"/>
          <a:ext cx="406400" cy="619920"/>
        </a:xfrm>
        <a:prstGeom prst="rect">
          <a:avLst/>
        </a:prstGeom>
      </dsp:spPr>
      <dsp:txXfrm>
        <a:off x="0" y="133509"/>
        <a:ext cx="406400" cy="619920"/>
      </dsp:txXfrm>
    </dsp:sp>
    <dsp:sp modelId="{48302DD8-951F-458A-9026-218A73C6D97D}">
      <dsp:nvSpPr>
        <dsp:cNvPr id="6" name="矩形 5" hidden="1"/>
        <dsp:cNvSpPr/>
      </dsp:nvSpPr>
      <dsp:spPr>
        <a:xfrm>
          <a:off x="0" y="3406114"/>
          <a:ext cx="406400" cy="619920"/>
        </a:xfrm>
        <a:prstGeom prst="rect">
          <a:avLst/>
        </a:prstGeom>
      </dsp:spPr>
      <dsp:txXfrm>
        <a:off x="0" y="3406114"/>
        <a:ext cx="406400" cy="6199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190157" cy="4497049"/>
        <a:chOff x="0" y="0"/>
        <a:chExt cx="11190157" cy="4497049"/>
      </a:xfrm>
    </dsp:grpSpPr>
    <dsp:sp modelId="{F7D7BB4F-51E5-44A3-8AC5-E238B8FC6B67}">
      <dsp:nvSpPr>
        <dsp:cNvPr id="3" name="圆角矩形 2"/>
        <dsp:cNvSpPr/>
      </dsp:nvSpPr>
      <dsp:spPr bwMode="white">
        <a:xfrm>
          <a:off x="0" y="9609"/>
          <a:ext cx="11190157" cy="1446530"/>
        </a:xfrm>
        <a:prstGeom prst="roundRect">
          <a:avLst/>
        </a:prstGeom>
      </dsp:spPr>
      <dsp:style>
        <a:lnRef idx="2">
          <a:schemeClr val="lt1"/>
        </a:lnRef>
        <a:fillRef idx="1">
          <a:schemeClr val="accent2"/>
        </a:fillRef>
        <a:effectRef idx="0">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ltLang="en-US" b="1">
              <a:effectLst>
                <a:outerShdw blurRad="38100" dist="38100" dir="2700000" algn="tl">
                  <a:srgbClr val="000000">
                    <a:alpha val="43137"/>
                  </a:srgbClr>
                </a:outerShdw>
              </a:effectLst>
              <a:latin typeface="+mj-ea"/>
              <a:ea typeface="+mj-ea"/>
            </a:rPr>
            <a:t>1.</a:t>
          </a:r>
          <a:r>
            <a:rPr lang="zh-CN" altLang="en-US" b="1">
              <a:effectLst>
                <a:outerShdw blurRad="38100" dist="38100" dir="2700000" algn="tl">
                  <a:srgbClr val="000000">
                    <a:alpha val="43137"/>
                  </a:srgbClr>
                </a:outerShdw>
              </a:effectLst>
              <a:latin typeface="+mj-ea"/>
              <a:ea typeface="+mj-ea"/>
            </a:rPr>
            <a:t>基本条件</a:t>
          </a:r>
          <a:r>
            <a:rPr lang="en-US" altLang="en-US" b="1">
              <a:effectLst>
                <a:outerShdw blurRad="38100" dist="38100" dir="2700000" algn="tl">
                  <a:srgbClr val="000000">
                    <a:alpha val="43137"/>
                  </a:srgbClr>
                </a:outerShdw>
              </a:effectLst>
              <a:latin typeface="+mj-ea"/>
              <a:ea typeface="+mj-ea"/>
            </a:rPr>
            <a:t>8</a:t>
          </a:r>
          <a:r>
            <a:rPr lang="zh-CN" altLang="en-US" b="1">
              <a:effectLst>
                <a:outerShdw blurRad="38100" dist="38100" dir="2700000" algn="tl">
                  <a:srgbClr val="000000">
                    <a:alpha val="43137"/>
                  </a:srgbClr>
                </a:outerShdw>
              </a:effectLst>
              <a:latin typeface="+mj-ea"/>
              <a:ea typeface="+mj-ea"/>
            </a:rPr>
            <a:t>条中任何一条不能记分的，违反国家计划生育政策的，近两年年度考核为“基本称职”、“不合格”的，近三年因违规补课等违反师德相关规定而受到处分的，均不能申报相应的专业技术职务评审。</a:t>
          </a:r>
          <a:endParaRPr lang="zh-CN" altLang="en-US" b="1" dirty="0">
            <a:effectLst>
              <a:outerShdw blurRad="38100" dist="38100" dir="2700000" algn="tl">
                <a:srgbClr val="000000">
                  <a:alpha val="43137"/>
                </a:srgbClr>
              </a:outerShdw>
            </a:effectLst>
            <a:latin typeface="+mj-ea"/>
            <a:ea typeface="+mj-ea"/>
          </a:endParaRPr>
        </a:p>
      </dsp:txBody>
      <dsp:txXfrm>
        <a:off x="0" y="9609"/>
        <a:ext cx="11190157" cy="1446530"/>
      </dsp:txXfrm>
    </dsp:sp>
    <dsp:sp modelId="{857EB43D-1D18-474C-8FD9-764EEA7D0EC9}">
      <dsp:nvSpPr>
        <dsp:cNvPr id="4" name="圆角矩形 3"/>
        <dsp:cNvSpPr/>
      </dsp:nvSpPr>
      <dsp:spPr bwMode="white">
        <a:xfrm>
          <a:off x="0" y="1525259"/>
          <a:ext cx="11190157" cy="1446530"/>
        </a:xfrm>
        <a:prstGeom prst="roundRect">
          <a:avLst/>
        </a:prstGeom>
      </dsp:spPr>
      <dsp:style>
        <a:lnRef idx="2">
          <a:schemeClr val="lt1"/>
        </a:lnRef>
        <a:fillRef idx="1">
          <a:schemeClr val="accent3"/>
        </a:fillRef>
        <a:effectRef idx="0">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ltLang="en-US" b="1" dirty="0">
              <a:effectLst>
                <a:outerShdw blurRad="38100" dist="38100" dir="2700000" algn="tl">
                  <a:srgbClr val="000000">
                    <a:alpha val="43137"/>
                  </a:srgbClr>
                </a:outerShdw>
              </a:effectLst>
              <a:latin typeface="+mj-ea"/>
              <a:ea typeface="+mj-ea"/>
            </a:rPr>
            <a:t>2.</a:t>
          </a:r>
          <a:r>
            <a:rPr lang="zh-CN" altLang="en-US" b="1" dirty="0">
              <a:effectLst>
                <a:outerShdw blurRad="38100" dist="38100" dir="2700000" algn="tl">
                  <a:srgbClr val="000000">
                    <a:alpha val="43137"/>
                  </a:srgbClr>
                </a:outerShdw>
              </a:effectLst>
              <a:latin typeface="+mj-ea"/>
              <a:ea typeface="+mj-ea"/>
            </a:rPr>
            <a:t>根据本评分细则打分，总分低于</a:t>
          </a:r>
          <a:r>
            <a:rPr lang="en-US" altLang="en-US" b="1" dirty="0">
              <a:effectLst>
                <a:outerShdw blurRad="38100" dist="38100" dir="2700000" algn="tl">
                  <a:srgbClr val="000000">
                    <a:alpha val="43137"/>
                  </a:srgbClr>
                </a:outerShdw>
              </a:effectLst>
              <a:latin typeface="+mj-ea"/>
              <a:ea typeface="+mj-ea"/>
            </a:rPr>
            <a:t>60</a:t>
          </a:r>
          <a:r>
            <a:rPr lang="zh-CN" altLang="en-US" b="1" dirty="0">
              <a:effectLst>
                <a:outerShdw blurRad="38100" dist="38100" dir="2700000" algn="tl">
                  <a:srgbClr val="000000">
                    <a:alpha val="43137"/>
                  </a:srgbClr>
                </a:outerShdw>
              </a:effectLst>
              <a:latin typeface="+mj-ea"/>
              <a:ea typeface="+mj-ea"/>
            </a:rPr>
            <a:t>分者不能申报相应专业技术职称。</a:t>
          </a:r>
        </a:p>
      </dsp:txBody>
      <dsp:txXfrm>
        <a:off x="0" y="1525259"/>
        <a:ext cx="11190157" cy="1446530"/>
      </dsp:txXfrm>
    </dsp:sp>
    <dsp:sp modelId="{864EC79B-465E-41D9-80CD-B3C40050A855}">
      <dsp:nvSpPr>
        <dsp:cNvPr id="5" name="圆角矩形 4"/>
        <dsp:cNvSpPr/>
      </dsp:nvSpPr>
      <dsp:spPr bwMode="white">
        <a:xfrm>
          <a:off x="0" y="3040909"/>
          <a:ext cx="11190157" cy="1446530"/>
        </a:xfrm>
        <a:prstGeom prst="roundRect">
          <a:avLst/>
        </a:prstGeom>
      </dsp:spPr>
      <dsp:style>
        <a:lnRef idx="2">
          <a:schemeClr val="lt1"/>
        </a:lnRef>
        <a:fillRef idx="1">
          <a:schemeClr val="accent4"/>
        </a:fillRef>
        <a:effectRef idx="0">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ltLang="en-US" b="1" dirty="0">
              <a:effectLst>
                <a:outerShdw blurRad="38100" dist="38100" dir="2700000" algn="tl">
                  <a:srgbClr val="000000">
                    <a:alpha val="43137"/>
                  </a:srgbClr>
                </a:outerShdw>
              </a:effectLst>
              <a:latin typeface="+mj-ea"/>
              <a:ea typeface="+mj-ea"/>
            </a:rPr>
            <a:t>3.</a:t>
          </a:r>
          <a:r>
            <a:rPr lang="zh-CN" altLang="en-US" b="1" dirty="0">
              <a:effectLst>
                <a:outerShdw blurRad="38100" dist="38100" dir="2700000" algn="tl">
                  <a:srgbClr val="000000">
                    <a:alpha val="43137"/>
                  </a:srgbClr>
                </a:outerShdw>
              </a:effectLst>
              <a:latin typeface="+mj-ea"/>
              <a:ea typeface="+mj-ea"/>
            </a:rPr>
            <a:t>所有提供的证书、证明材料不实事求是、弄虚作假的，经查实，取消其职称申报资格，并取消该单位对应职称指标。</a:t>
          </a:r>
        </a:p>
      </dsp:txBody>
      <dsp:txXfrm>
        <a:off x="0" y="3040909"/>
        <a:ext cx="11190157" cy="1446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325469" cy="5632103"/>
        <a:chOff x="0" y="0"/>
        <a:chExt cx="3325469" cy="5632103"/>
      </a:xfrm>
    </dsp:grpSpPr>
    <dsp:sp modelId="{25B19774-6BC6-4D85-B807-9808C7326D1C}">
      <dsp:nvSpPr>
        <dsp:cNvPr id="3" name="矩形 2"/>
        <dsp:cNvSpPr/>
      </dsp:nvSpPr>
      <dsp:spPr bwMode="white">
        <a:xfrm>
          <a:off x="0" y="4837954"/>
          <a:ext cx="3325469" cy="794149"/>
        </a:xfrm>
        <a:prstGeom prst="rect">
          <a:avLst/>
        </a:prstGeom>
      </dsp:spPr>
      <dsp:style>
        <a:lnRef idx="2">
          <a:schemeClr val="lt1"/>
        </a:lnRef>
        <a:fillRef idx="1">
          <a:schemeClr val="accent2"/>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正高级</a:t>
          </a:r>
          <a:endParaRPr lang="zh-CN" altLang="en-US" sz="1800" dirty="0"/>
        </a:p>
      </dsp:txBody>
      <dsp:txXfrm>
        <a:off x="0" y="4837954"/>
        <a:ext cx="3325469" cy="794149"/>
      </dsp:txXfrm>
    </dsp:sp>
    <dsp:sp modelId="{DEF1CA6E-5393-4E90-9008-725F77BCED0B}">
      <dsp:nvSpPr>
        <dsp:cNvPr id="4" name="矩形 3"/>
        <dsp:cNvSpPr/>
      </dsp:nvSpPr>
      <dsp:spPr bwMode="white">
        <a:xfrm>
          <a:off x="0" y="5250912"/>
          <a:ext cx="3325469" cy="365308"/>
        </a:xfrm>
        <a:prstGeom prst="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effectLst/>
            </a:rPr>
            <a:t>正高级教师</a:t>
          </a:r>
          <a:endParaRPr lang="zh-CN" altLang="en-US" dirty="0">
            <a:solidFill>
              <a:schemeClr val="dk1"/>
            </a:solidFill>
            <a:effectLst/>
          </a:endParaRPr>
        </a:p>
      </dsp:txBody>
      <dsp:txXfrm>
        <a:off x="0" y="5250912"/>
        <a:ext cx="3325469" cy="365308"/>
      </dsp:txXfrm>
    </dsp:sp>
    <dsp:sp modelId="{41A8C9C8-23EC-4CC9-996A-FF937D296C2B}">
      <dsp:nvSpPr>
        <dsp:cNvPr id="5" name="上箭头标注 4"/>
        <dsp:cNvSpPr/>
      </dsp:nvSpPr>
      <dsp:spPr bwMode="white">
        <a:xfrm rot="10800000">
          <a:off x="0" y="3628466"/>
          <a:ext cx="3325469" cy="1221401"/>
        </a:xfrm>
        <a:prstGeom prst="upArrowCallout">
          <a:avLst/>
        </a:prstGeom>
      </dsp:spPr>
      <dsp:style>
        <a:lnRef idx="2">
          <a:schemeClr val="lt1"/>
        </a:lnRef>
        <a:fillRef idx="1">
          <a:schemeClr val="accent3"/>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副高级</a:t>
          </a:r>
          <a:endParaRPr lang="zh-CN" altLang="en-US" sz="1800" dirty="0"/>
        </a:p>
      </dsp:txBody>
      <dsp:txXfrm rot="10800000">
        <a:off x="0" y="3628466"/>
        <a:ext cx="3325469" cy="1221401"/>
      </dsp:txXfrm>
    </dsp:sp>
    <dsp:sp modelId="{B5181E59-A9E9-4300-905E-522B6FAD7C82}">
      <dsp:nvSpPr>
        <dsp:cNvPr id="6" name="矩形 5"/>
        <dsp:cNvSpPr/>
      </dsp:nvSpPr>
      <dsp:spPr bwMode="white">
        <a:xfrm>
          <a:off x="0" y="4057177"/>
          <a:ext cx="3325469" cy="365199"/>
        </a:xfrm>
        <a:prstGeom prst="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effectLst/>
            </a:rPr>
            <a:t>高级教师</a:t>
          </a:r>
          <a:endParaRPr lang="zh-CN" altLang="en-US" dirty="0">
            <a:solidFill>
              <a:schemeClr val="dk1"/>
            </a:solidFill>
            <a:effectLst/>
          </a:endParaRPr>
        </a:p>
      </dsp:txBody>
      <dsp:txXfrm>
        <a:off x="0" y="4057177"/>
        <a:ext cx="3325469" cy="365199"/>
      </dsp:txXfrm>
    </dsp:sp>
    <dsp:sp modelId="{6A5DAB37-A3FF-44D8-9B47-4B97C5B0430C}">
      <dsp:nvSpPr>
        <dsp:cNvPr id="7" name="上箭头标注 6"/>
        <dsp:cNvSpPr/>
      </dsp:nvSpPr>
      <dsp:spPr bwMode="white">
        <a:xfrm rot="10800000">
          <a:off x="0" y="2418977"/>
          <a:ext cx="3325469" cy="1221401"/>
        </a:xfrm>
        <a:prstGeom prst="upArrowCallout">
          <a:avLst/>
        </a:prstGeom>
      </dsp:spPr>
      <dsp:style>
        <a:lnRef idx="2">
          <a:schemeClr val="lt1"/>
        </a:lnRef>
        <a:fillRef idx="1">
          <a:schemeClr val="accent4"/>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中级</a:t>
          </a:r>
          <a:endParaRPr lang="zh-CN" altLang="en-US" sz="1800" dirty="0"/>
        </a:p>
      </dsp:txBody>
      <dsp:txXfrm rot="10800000">
        <a:off x="0" y="2418977"/>
        <a:ext cx="3325469" cy="1221401"/>
      </dsp:txXfrm>
    </dsp:sp>
    <dsp:sp modelId="{2430F2AA-AD32-468C-9C8C-F44D373CEDF9}">
      <dsp:nvSpPr>
        <dsp:cNvPr id="8" name="矩形 7"/>
        <dsp:cNvSpPr/>
      </dsp:nvSpPr>
      <dsp:spPr bwMode="white">
        <a:xfrm>
          <a:off x="0" y="2847689"/>
          <a:ext cx="3325469" cy="365199"/>
        </a:xfrm>
        <a:prstGeom prst="rect">
          <a:avLst/>
        </a:prstGeom>
      </dsp:spPr>
      <dsp:style>
        <a:lnRef idx="2">
          <a:schemeClr val="accent4">
            <a:tint val="40000"/>
            <a:alpha val="90000"/>
          </a:schemeClr>
        </a:lnRef>
        <a:fillRef idx="1">
          <a:schemeClr val="accent4">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rPr>
            <a:t>一级教师</a:t>
          </a:r>
          <a:endParaRPr>
            <a:solidFill>
              <a:schemeClr val="dk1"/>
            </a:solidFill>
          </a:endParaRPr>
        </a:p>
      </dsp:txBody>
      <dsp:txXfrm>
        <a:off x="0" y="2847689"/>
        <a:ext cx="3325469" cy="365199"/>
      </dsp:txXfrm>
    </dsp:sp>
    <dsp:sp modelId="{275AE212-7735-48F4-AC9E-67EC047653B4}">
      <dsp:nvSpPr>
        <dsp:cNvPr id="9" name="上箭头标注 8"/>
        <dsp:cNvSpPr/>
      </dsp:nvSpPr>
      <dsp:spPr bwMode="white">
        <a:xfrm rot="10800000">
          <a:off x="0" y="1209489"/>
          <a:ext cx="3325469" cy="1221401"/>
        </a:xfrm>
        <a:prstGeom prst="upArrowCallout">
          <a:avLst/>
        </a:prstGeom>
      </dsp:spPr>
      <dsp:style>
        <a:lnRef idx="2">
          <a:schemeClr val="lt1"/>
        </a:lnRef>
        <a:fillRef idx="1">
          <a:schemeClr val="accent5"/>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助理级</a:t>
          </a:r>
          <a:endParaRPr lang="zh-CN" altLang="en-US" sz="1800" dirty="0"/>
        </a:p>
      </dsp:txBody>
      <dsp:txXfrm rot="10800000">
        <a:off x="0" y="1209489"/>
        <a:ext cx="3325469" cy="1221401"/>
      </dsp:txXfrm>
    </dsp:sp>
    <dsp:sp modelId="{4D5EC840-0BD1-4D0C-8C4E-0C9A323E95FE}">
      <dsp:nvSpPr>
        <dsp:cNvPr id="10" name="矩形 9"/>
        <dsp:cNvSpPr/>
      </dsp:nvSpPr>
      <dsp:spPr bwMode="white">
        <a:xfrm>
          <a:off x="0" y="1638200"/>
          <a:ext cx="3325469" cy="365199"/>
        </a:xfrm>
        <a:prstGeom prst="rect">
          <a:avLst/>
        </a:prstGeom>
      </dsp:spPr>
      <dsp:style>
        <a:lnRef idx="2">
          <a:schemeClr val="accent5">
            <a:tint val="40000"/>
            <a:alpha val="90000"/>
          </a:schemeClr>
        </a:lnRef>
        <a:fillRef idx="1">
          <a:schemeClr val="accent5">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rPr>
            <a:t>二级教师</a:t>
          </a:r>
          <a:endParaRPr>
            <a:solidFill>
              <a:schemeClr val="dk1"/>
            </a:solidFill>
          </a:endParaRPr>
        </a:p>
      </dsp:txBody>
      <dsp:txXfrm>
        <a:off x="0" y="1638200"/>
        <a:ext cx="3325469" cy="365199"/>
      </dsp:txXfrm>
    </dsp:sp>
    <dsp:sp modelId="{40187715-6718-4F14-9D7C-DED8898D9C76}">
      <dsp:nvSpPr>
        <dsp:cNvPr id="11" name="上箭头标注 10"/>
        <dsp:cNvSpPr/>
      </dsp:nvSpPr>
      <dsp:spPr bwMode="white">
        <a:xfrm rot="10800000">
          <a:off x="0" y="0"/>
          <a:ext cx="3325469" cy="1221401"/>
        </a:xfrm>
        <a:prstGeom prst="upArrowCallout">
          <a:avLst/>
        </a:prstGeom>
      </dsp:spPr>
      <dsp:style>
        <a:lnRef idx="2">
          <a:schemeClr val="lt1"/>
        </a:lnRef>
        <a:fillRef idx="1">
          <a:schemeClr val="accent6"/>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员级</a:t>
          </a:r>
          <a:endParaRPr lang="zh-CN" altLang="en-US" sz="1800" dirty="0"/>
        </a:p>
      </dsp:txBody>
      <dsp:txXfrm rot="10800000">
        <a:off x="0" y="0"/>
        <a:ext cx="3325469" cy="1221401"/>
      </dsp:txXfrm>
    </dsp:sp>
    <dsp:sp modelId="{66263F51-3518-4931-9C93-4A67CF0DF8AA}">
      <dsp:nvSpPr>
        <dsp:cNvPr id="12" name="矩形 11"/>
        <dsp:cNvSpPr/>
      </dsp:nvSpPr>
      <dsp:spPr bwMode="white">
        <a:xfrm>
          <a:off x="0" y="428712"/>
          <a:ext cx="3325469" cy="365199"/>
        </a:xfrm>
        <a:prstGeom prst="rect">
          <a:avLst/>
        </a:prstGeom>
      </dsp:spPr>
      <dsp:style>
        <a:lnRef idx="2">
          <a:schemeClr val="accent6">
            <a:tint val="40000"/>
            <a:alpha val="90000"/>
          </a:schemeClr>
        </a:lnRef>
        <a:fillRef idx="1">
          <a:schemeClr val="accent6">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effectLst/>
            </a:rPr>
            <a:t>三级教师</a:t>
          </a:r>
          <a:endParaRPr lang="zh-CN" altLang="en-US" dirty="0">
            <a:solidFill>
              <a:schemeClr val="dk1"/>
            </a:solidFill>
            <a:effectLst/>
          </a:endParaRPr>
        </a:p>
      </dsp:txBody>
      <dsp:txXfrm>
        <a:off x="0" y="428712"/>
        <a:ext cx="3325469" cy="365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325469" cy="5632103"/>
        <a:chOff x="0" y="0"/>
        <a:chExt cx="3325469" cy="5632103"/>
      </a:xfrm>
    </dsp:grpSpPr>
    <dsp:sp modelId="{25B19774-6BC6-4D85-B807-9808C7326D1C}">
      <dsp:nvSpPr>
        <dsp:cNvPr id="3" name="矩形 2"/>
        <dsp:cNvSpPr/>
      </dsp:nvSpPr>
      <dsp:spPr bwMode="white">
        <a:xfrm>
          <a:off x="0" y="4837954"/>
          <a:ext cx="3325469" cy="794149"/>
        </a:xfrm>
        <a:prstGeom prst="rect">
          <a:avLst/>
        </a:prstGeom>
      </dsp:spPr>
      <dsp:style>
        <a:lnRef idx="2">
          <a:schemeClr val="lt1"/>
        </a:lnRef>
        <a:fillRef idx="1">
          <a:schemeClr val="accent2"/>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正高级</a:t>
          </a:r>
          <a:endParaRPr lang="zh-CN" altLang="en-US" sz="1800" dirty="0"/>
        </a:p>
      </dsp:txBody>
      <dsp:txXfrm>
        <a:off x="0" y="4837954"/>
        <a:ext cx="3325469" cy="794149"/>
      </dsp:txXfrm>
    </dsp:sp>
    <dsp:sp modelId="{DEF1CA6E-5393-4E90-9008-725F77BCED0B}">
      <dsp:nvSpPr>
        <dsp:cNvPr id="4" name="矩形 3"/>
        <dsp:cNvSpPr/>
      </dsp:nvSpPr>
      <dsp:spPr bwMode="white">
        <a:xfrm>
          <a:off x="0" y="5250912"/>
          <a:ext cx="3325469" cy="365308"/>
        </a:xfrm>
        <a:prstGeom prst="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78232" tIns="13970" rIns="78232" bIns="13970" anchor="ctr"/>
        <a:lstStyle>
          <a:lvl1pPr algn="ctr">
            <a:defRPr sz="11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zh-CN" altLang="en-US" dirty="0">
            <a:solidFill>
              <a:schemeClr val="dk1"/>
            </a:solidFill>
            <a:effectLst/>
          </a:endParaRPr>
        </a:p>
      </dsp:txBody>
      <dsp:txXfrm>
        <a:off x="0" y="5250912"/>
        <a:ext cx="3325469" cy="365308"/>
      </dsp:txXfrm>
    </dsp:sp>
    <dsp:sp modelId="{41A8C9C8-23EC-4CC9-996A-FF937D296C2B}">
      <dsp:nvSpPr>
        <dsp:cNvPr id="5" name="上箭头标注 4"/>
        <dsp:cNvSpPr/>
      </dsp:nvSpPr>
      <dsp:spPr bwMode="white">
        <a:xfrm rot="10800000">
          <a:off x="0" y="3628466"/>
          <a:ext cx="3325469" cy="1221401"/>
        </a:xfrm>
        <a:prstGeom prst="upArrowCallout">
          <a:avLst/>
        </a:prstGeom>
      </dsp:spPr>
      <dsp:style>
        <a:lnRef idx="2">
          <a:schemeClr val="lt1"/>
        </a:lnRef>
        <a:fillRef idx="1">
          <a:schemeClr val="accent3"/>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副高级</a:t>
          </a:r>
          <a:endParaRPr lang="zh-CN" altLang="en-US" sz="1800" dirty="0"/>
        </a:p>
      </dsp:txBody>
      <dsp:txXfrm rot="10800000">
        <a:off x="0" y="3628466"/>
        <a:ext cx="3325469" cy="1221401"/>
      </dsp:txXfrm>
    </dsp:sp>
    <dsp:sp modelId="{B5181E59-A9E9-4300-905E-522B6FAD7C82}">
      <dsp:nvSpPr>
        <dsp:cNvPr id="6" name="矩形 5"/>
        <dsp:cNvSpPr/>
      </dsp:nvSpPr>
      <dsp:spPr bwMode="white">
        <a:xfrm>
          <a:off x="0" y="4057177"/>
          <a:ext cx="3325469" cy="365199"/>
        </a:xfrm>
        <a:prstGeom prst="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78232" tIns="13970" rIns="78232"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b="1" dirty="0">
              <a:solidFill>
                <a:schemeClr val="dk1"/>
              </a:solidFill>
              <a:effectLst/>
            </a:rPr>
            <a:t>原中学高级教师（含在小学中聘任的中学高级教师）</a:t>
          </a:r>
          <a:endParaRPr lang="zh-CN" altLang="en-US" dirty="0">
            <a:solidFill>
              <a:schemeClr val="dk1"/>
            </a:solidFill>
            <a:effectLst/>
          </a:endParaRPr>
        </a:p>
      </dsp:txBody>
      <dsp:txXfrm>
        <a:off x="0" y="4057177"/>
        <a:ext cx="3325469" cy="365199"/>
      </dsp:txXfrm>
    </dsp:sp>
    <dsp:sp modelId="{6A5DAB37-A3FF-44D8-9B47-4B97C5B0430C}">
      <dsp:nvSpPr>
        <dsp:cNvPr id="7" name="上箭头标注 6"/>
        <dsp:cNvSpPr/>
      </dsp:nvSpPr>
      <dsp:spPr bwMode="white">
        <a:xfrm rot="10800000">
          <a:off x="0" y="2418977"/>
          <a:ext cx="3325469" cy="1221401"/>
        </a:xfrm>
        <a:prstGeom prst="upArrowCallout">
          <a:avLst/>
        </a:prstGeom>
      </dsp:spPr>
      <dsp:style>
        <a:lnRef idx="2">
          <a:schemeClr val="lt1"/>
        </a:lnRef>
        <a:fillRef idx="1">
          <a:schemeClr val="accent4"/>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中级</a:t>
          </a:r>
          <a:endParaRPr lang="zh-CN" altLang="en-US" sz="1800" dirty="0"/>
        </a:p>
      </dsp:txBody>
      <dsp:txXfrm rot="10800000">
        <a:off x="0" y="2418977"/>
        <a:ext cx="3325469" cy="1221401"/>
      </dsp:txXfrm>
    </dsp:sp>
    <dsp:sp modelId="{2430F2AA-AD32-468C-9C8C-F44D373CEDF9}">
      <dsp:nvSpPr>
        <dsp:cNvPr id="8" name="矩形 7"/>
        <dsp:cNvSpPr/>
      </dsp:nvSpPr>
      <dsp:spPr bwMode="white">
        <a:xfrm>
          <a:off x="0" y="2847689"/>
          <a:ext cx="3325469" cy="365199"/>
        </a:xfrm>
        <a:prstGeom prst="rect">
          <a:avLst/>
        </a:prstGeom>
      </dsp:spPr>
      <dsp:style>
        <a:lnRef idx="2">
          <a:schemeClr val="accent4">
            <a:tint val="40000"/>
            <a:alpha val="90000"/>
          </a:schemeClr>
        </a:lnRef>
        <a:fillRef idx="1">
          <a:schemeClr val="accent4">
            <a:tint val="40000"/>
            <a:alpha val="90000"/>
          </a:schemeClr>
        </a:fillRef>
        <a:effectRef idx="0">
          <a:scrgbClr r="0" g="0" b="0"/>
        </a:effectRef>
        <a:fontRef idx="minor"/>
      </dsp:style>
      <dsp:txBody>
        <a:bodyPr lIns="78232" tIns="13970" rIns="78232"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b="1" i="0" dirty="0">
              <a:solidFill>
                <a:srgbClr val="333333"/>
              </a:solidFill>
              <a:effectLst/>
              <a:latin typeface="Helvetica Neue"/>
            </a:rPr>
            <a:t>原中学一级教师和小学高级教师</a:t>
          </a:r>
          <a:endParaRPr lang="zh-CN" altLang="en-US" b="1" dirty="0">
            <a:solidFill>
              <a:schemeClr val="dk1"/>
            </a:solidFill>
          </a:endParaRPr>
        </a:p>
      </dsp:txBody>
      <dsp:txXfrm>
        <a:off x="0" y="2847689"/>
        <a:ext cx="3325469" cy="365199"/>
      </dsp:txXfrm>
    </dsp:sp>
    <dsp:sp modelId="{275AE212-7735-48F4-AC9E-67EC047653B4}">
      <dsp:nvSpPr>
        <dsp:cNvPr id="9" name="上箭头标注 8"/>
        <dsp:cNvSpPr/>
      </dsp:nvSpPr>
      <dsp:spPr bwMode="white">
        <a:xfrm rot="10800000">
          <a:off x="0" y="1209489"/>
          <a:ext cx="3325469" cy="1221401"/>
        </a:xfrm>
        <a:prstGeom prst="upArrowCallout">
          <a:avLst/>
        </a:prstGeom>
      </dsp:spPr>
      <dsp:style>
        <a:lnRef idx="2">
          <a:schemeClr val="lt1"/>
        </a:lnRef>
        <a:fillRef idx="1">
          <a:schemeClr val="accent5"/>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助理级</a:t>
          </a:r>
          <a:endParaRPr lang="zh-CN" altLang="en-US" sz="1800" dirty="0"/>
        </a:p>
      </dsp:txBody>
      <dsp:txXfrm rot="10800000">
        <a:off x="0" y="1209489"/>
        <a:ext cx="3325469" cy="1221401"/>
      </dsp:txXfrm>
    </dsp:sp>
    <dsp:sp modelId="{4D5EC840-0BD1-4D0C-8C4E-0C9A323E95FE}">
      <dsp:nvSpPr>
        <dsp:cNvPr id="10" name="矩形 9"/>
        <dsp:cNvSpPr/>
      </dsp:nvSpPr>
      <dsp:spPr bwMode="white">
        <a:xfrm>
          <a:off x="0" y="1638200"/>
          <a:ext cx="3325469" cy="365199"/>
        </a:xfrm>
        <a:prstGeom prst="rect">
          <a:avLst/>
        </a:prstGeom>
      </dsp:spPr>
      <dsp:style>
        <a:lnRef idx="2">
          <a:schemeClr val="accent5">
            <a:tint val="40000"/>
            <a:alpha val="90000"/>
          </a:schemeClr>
        </a:lnRef>
        <a:fillRef idx="1">
          <a:schemeClr val="accent5">
            <a:tint val="40000"/>
            <a:alpha val="90000"/>
          </a:schemeClr>
        </a:fillRef>
        <a:effectRef idx="0">
          <a:scrgbClr r="0" g="0" b="0"/>
        </a:effectRef>
        <a:fontRef idx="minor"/>
      </dsp:style>
      <dsp:txBody>
        <a:bodyPr lIns="78232" tIns="13970" rIns="78232"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b="1" i="0" dirty="0">
              <a:solidFill>
                <a:srgbClr val="333333"/>
              </a:solidFill>
              <a:effectLst/>
              <a:latin typeface="Helvetica Neue"/>
            </a:rPr>
            <a:t>原中学二级教师和小学一级教师</a:t>
          </a:r>
          <a:endParaRPr lang="zh-CN" altLang="en-US" b="1" dirty="0">
            <a:solidFill>
              <a:schemeClr val="dk1"/>
            </a:solidFill>
          </a:endParaRPr>
        </a:p>
      </dsp:txBody>
      <dsp:txXfrm>
        <a:off x="0" y="1638200"/>
        <a:ext cx="3325469" cy="365199"/>
      </dsp:txXfrm>
    </dsp:sp>
    <dsp:sp modelId="{40187715-6718-4F14-9D7C-DED8898D9C76}">
      <dsp:nvSpPr>
        <dsp:cNvPr id="11" name="上箭头标注 10"/>
        <dsp:cNvSpPr/>
      </dsp:nvSpPr>
      <dsp:spPr bwMode="white">
        <a:xfrm rot="10800000">
          <a:off x="0" y="0"/>
          <a:ext cx="3325469" cy="1221401"/>
        </a:xfrm>
        <a:prstGeom prst="upArrowCallout">
          <a:avLst/>
        </a:prstGeom>
      </dsp:spPr>
      <dsp:style>
        <a:lnRef idx="2">
          <a:schemeClr val="lt1"/>
        </a:lnRef>
        <a:fillRef idx="1">
          <a:schemeClr val="accent6"/>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员级</a:t>
          </a:r>
          <a:endParaRPr lang="zh-CN" altLang="en-US" sz="1800" dirty="0"/>
        </a:p>
      </dsp:txBody>
      <dsp:txXfrm rot="10800000">
        <a:off x="0" y="0"/>
        <a:ext cx="3325469" cy="1221401"/>
      </dsp:txXfrm>
    </dsp:sp>
    <dsp:sp modelId="{66263F51-3518-4931-9C93-4A67CF0DF8AA}">
      <dsp:nvSpPr>
        <dsp:cNvPr id="12" name="矩形 11"/>
        <dsp:cNvSpPr/>
      </dsp:nvSpPr>
      <dsp:spPr bwMode="white">
        <a:xfrm>
          <a:off x="0" y="428712"/>
          <a:ext cx="3325469" cy="365199"/>
        </a:xfrm>
        <a:prstGeom prst="rect">
          <a:avLst/>
        </a:prstGeom>
      </dsp:spPr>
      <dsp:style>
        <a:lnRef idx="2">
          <a:schemeClr val="accent6">
            <a:tint val="40000"/>
            <a:alpha val="90000"/>
          </a:schemeClr>
        </a:lnRef>
        <a:fillRef idx="1">
          <a:schemeClr val="accent6">
            <a:tint val="40000"/>
            <a:alpha val="90000"/>
          </a:schemeClr>
        </a:fillRef>
        <a:effectRef idx="0">
          <a:scrgbClr r="0" g="0" b="0"/>
        </a:effectRef>
        <a:fontRef idx="minor"/>
      </dsp:style>
      <dsp:txBody>
        <a:bodyPr lIns="78232" tIns="13970" rIns="78232"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b="1" i="0" dirty="0">
              <a:solidFill>
                <a:srgbClr val="333333"/>
              </a:solidFill>
              <a:effectLst/>
              <a:latin typeface="Helvetica Neue"/>
            </a:rPr>
            <a:t>原中学三级教师和小学二级、三级教师</a:t>
          </a:r>
          <a:endParaRPr lang="zh-CN" altLang="en-US" b="1" dirty="0">
            <a:solidFill>
              <a:schemeClr val="dk1"/>
            </a:solidFill>
            <a:effectLst/>
          </a:endParaRPr>
        </a:p>
      </dsp:txBody>
      <dsp:txXfrm>
        <a:off x="0" y="428712"/>
        <a:ext cx="3325469" cy="365199"/>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325469" cy="5632103"/>
        <a:chOff x="0" y="0"/>
        <a:chExt cx="3325469" cy="5632103"/>
      </a:xfrm>
    </dsp:grpSpPr>
    <dsp:sp modelId="{25B19774-6BC6-4D85-B807-9808C7326D1C}">
      <dsp:nvSpPr>
        <dsp:cNvPr id="3" name="矩形 2"/>
        <dsp:cNvSpPr/>
      </dsp:nvSpPr>
      <dsp:spPr bwMode="white">
        <a:xfrm>
          <a:off x="0" y="4837954"/>
          <a:ext cx="3325469" cy="794149"/>
        </a:xfrm>
        <a:prstGeom prst="rect">
          <a:avLst/>
        </a:prstGeom>
      </dsp:spPr>
      <dsp:style>
        <a:lnRef idx="2">
          <a:schemeClr val="lt1"/>
        </a:lnRef>
        <a:fillRef idx="1">
          <a:schemeClr val="accent2"/>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正高级</a:t>
          </a:r>
          <a:endParaRPr lang="zh-CN" altLang="en-US" sz="1800" dirty="0"/>
        </a:p>
      </dsp:txBody>
      <dsp:txXfrm>
        <a:off x="0" y="4837954"/>
        <a:ext cx="3325469" cy="794149"/>
      </dsp:txXfrm>
    </dsp:sp>
    <dsp:sp modelId="{DEF1CA6E-5393-4E90-9008-725F77BCED0B}">
      <dsp:nvSpPr>
        <dsp:cNvPr id="4" name="矩形 3"/>
        <dsp:cNvSpPr/>
      </dsp:nvSpPr>
      <dsp:spPr bwMode="white">
        <a:xfrm>
          <a:off x="0" y="5250912"/>
          <a:ext cx="3325469" cy="365308"/>
        </a:xfrm>
        <a:prstGeom prst="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effectLst/>
            </a:rPr>
            <a:t>正高级教师</a:t>
          </a:r>
          <a:endParaRPr lang="zh-CN" altLang="en-US" dirty="0">
            <a:solidFill>
              <a:schemeClr val="dk1"/>
            </a:solidFill>
            <a:effectLst/>
          </a:endParaRPr>
        </a:p>
      </dsp:txBody>
      <dsp:txXfrm>
        <a:off x="0" y="5250912"/>
        <a:ext cx="3325469" cy="365308"/>
      </dsp:txXfrm>
    </dsp:sp>
    <dsp:sp modelId="{41A8C9C8-23EC-4CC9-996A-FF937D296C2B}">
      <dsp:nvSpPr>
        <dsp:cNvPr id="5" name="上箭头标注 4"/>
        <dsp:cNvSpPr/>
      </dsp:nvSpPr>
      <dsp:spPr bwMode="white">
        <a:xfrm rot="10800000">
          <a:off x="0" y="3628466"/>
          <a:ext cx="3325469" cy="1221401"/>
        </a:xfrm>
        <a:prstGeom prst="upArrowCallout">
          <a:avLst/>
        </a:prstGeom>
      </dsp:spPr>
      <dsp:style>
        <a:lnRef idx="2">
          <a:schemeClr val="lt1"/>
        </a:lnRef>
        <a:fillRef idx="1">
          <a:schemeClr val="accent3"/>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副高级</a:t>
          </a:r>
          <a:endParaRPr lang="zh-CN" altLang="en-US" sz="1800" dirty="0"/>
        </a:p>
      </dsp:txBody>
      <dsp:txXfrm rot="10800000">
        <a:off x="0" y="3628466"/>
        <a:ext cx="3325469" cy="1221401"/>
      </dsp:txXfrm>
    </dsp:sp>
    <dsp:sp modelId="{B5181E59-A9E9-4300-905E-522B6FAD7C82}">
      <dsp:nvSpPr>
        <dsp:cNvPr id="6" name="矩形 5"/>
        <dsp:cNvSpPr/>
      </dsp:nvSpPr>
      <dsp:spPr bwMode="white">
        <a:xfrm>
          <a:off x="0" y="4057177"/>
          <a:ext cx="3325469" cy="365199"/>
        </a:xfrm>
        <a:prstGeom prst="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effectLst/>
            </a:rPr>
            <a:t>高级教师</a:t>
          </a:r>
          <a:endParaRPr lang="zh-CN" altLang="en-US" dirty="0">
            <a:solidFill>
              <a:schemeClr val="dk1"/>
            </a:solidFill>
            <a:effectLst/>
          </a:endParaRPr>
        </a:p>
      </dsp:txBody>
      <dsp:txXfrm>
        <a:off x="0" y="4057177"/>
        <a:ext cx="3325469" cy="365199"/>
      </dsp:txXfrm>
    </dsp:sp>
    <dsp:sp modelId="{6A5DAB37-A3FF-44D8-9B47-4B97C5B0430C}">
      <dsp:nvSpPr>
        <dsp:cNvPr id="7" name="上箭头标注 6"/>
        <dsp:cNvSpPr/>
      </dsp:nvSpPr>
      <dsp:spPr bwMode="white">
        <a:xfrm rot="10800000">
          <a:off x="0" y="2418977"/>
          <a:ext cx="3325469" cy="1221401"/>
        </a:xfrm>
        <a:prstGeom prst="upArrowCallout">
          <a:avLst/>
        </a:prstGeom>
      </dsp:spPr>
      <dsp:style>
        <a:lnRef idx="2">
          <a:schemeClr val="lt1"/>
        </a:lnRef>
        <a:fillRef idx="1">
          <a:schemeClr val="accent4"/>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中级</a:t>
          </a:r>
          <a:endParaRPr lang="zh-CN" altLang="en-US" sz="1800" dirty="0"/>
        </a:p>
      </dsp:txBody>
      <dsp:txXfrm rot="10800000">
        <a:off x="0" y="2418977"/>
        <a:ext cx="3325469" cy="1221401"/>
      </dsp:txXfrm>
    </dsp:sp>
    <dsp:sp modelId="{2430F2AA-AD32-468C-9C8C-F44D373CEDF9}">
      <dsp:nvSpPr>
        <dsp:cNvPr id="8" name="矩形 7"/>
        <dsp:cNvSpPr/>
      </dsp:nvSpPr>
      <dsp:spPr bwMode="white">
        <a:xfrm>
          <a:off x="0" y="2847689"/>
          <a:ext cx="3325469" cy="365199"/>
        </a:xfrm>
        <a:prstGeom prst="rect">
          <a:avLst/>
        </a:prstGeom>
      </dsp:spPr>
      <dsp:style>
        <a:lnRef idx="2">
          <a:schemeClr val="accent4">
            <a:tint val="40000"/>
            <a:alpha val="90000"/>
          </a:schemeClr>
        </a:lnRef>
        <a:fillRef idx="1">
          <a:schemeClr val="accent4">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rPr>
            <a:t>一级教师</a:t>
          </a:r>
          <a:endParaRPr>
            <a:solidFill>
              <a:schemeClr val="dk1"/>
            </a:solidFill>
          </a:endParaRPr>
        </a:p>
      </dsp:txBody>
      <dsp:txXfrm>
        <a:off x="0" y="2847689"/>
        <a:ext cx="3325469" cy="365199"/>
      </dsp:txXfrm>
    </dsp:sp>
    <dsp:sp modelId="{275AE212-7735-48F4-AC9E-67EC047653B4}">
      <dsp:nvSpPr>
        <dsp:cNvPr id="9" name="上箭头标注 8"/>
        <dsp:cNvSpPr/>
      </dsp:nvSpPr>
      <dsp:spPr bwMode="white">
        <a:xfrm rot="10800000">
          <a:off x="0" y="1209489"/>
          <a:ext cx="3325469" cy="1221401"/>
        </a:xfrm>
        <a:prstGeom prst="upArrowCallout">
          <a:avLst/>
        </a:prstGeom>
      </dsp:spPr>
      <dsp:style>
        <a:lnRef idx="2">
          <a:schemeClr val="lt1"/>
        </a:lnRef>
        <a:fillRef idx="1">
          <a:schemeClr val="accent5"/>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助理级</a:t>
          </a:r>
          <a:endParaRPr lang="zh-CN" altLang="en-US" sz="1800" dirty="0"/>
        </a:p>
      </dsp:txBody>
      <dsp:txXfrm rot="10800000">
        <a:off x="0" y="1209489"/>
        <a:ext cx="3325469" cy="1221401"/>
      </dsp:txXfrm>
    </dsp:sp>
    <dsp:sp modelId="{4D5EC840-0BD1-4D0C-8C4E-0C9A323E95FE}">
      <dsp:nvSpPr>
        <dsp:cNvPr id="10" name="矩形 9"/>
        <dsp:cNvSpPr/>
      </dsp:nvSpPr>
      <dsp:spPr bwMode="white">
        <a:xfrm>
          <a:off x="0" y="1638200"/>
          <a:ext cx="3325469" cy="365199"/>
        </a:xfrm>
        <a:prstGeom prst="rect">
          <a:avLst/>
        </a:prstGeom>
      </dsp:spPr>
      <dsp:style>
        <a:lnRef idx="2">
          <a:schemeClr val="accent5">
            <a:tint val="40000"/>
            <a:alpha val="90000"/>
          </a:schemeClr>
        </a:lnRef>
        <a:fillRef idx="1">
          <a:schemeClr val="accent5">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rPr>
            <a:t>二级教师</a:t>
          </a:r>
          <a:endParaRPr>
            <a:solidFill>
              <a:schemeClr val="dk1"/>
            </a:solidFill>
          </a:endParaRPr>
        </a:p>
      </dsp:txBody>
      <dsp:txXfrm>
        <a:off x="0" y="1638200"/>
        <a:ext cx="3325469" cy="365199"/>
      </dsp:txXfrm>
    </dsp:sp>
    <dsp:sp modelId="{40187715-6718-4F14-9D7C-DED8898D9C76}">
      <dsp:nvSpPr>
        <dsp:cNvPr id="11" name="上箭头标注 10"/>
        <dsp:cNvSpPr/>
      </dsp:nvSpPr>
      <dsp:spPr bwMode="white">
        <a:xfrm rot="10800000">
          <a:off x="0" y="0"/>
          <a:ext cx="3325469" cy="1221401"/>
        </a:xfrm>
        <a:prstGeom prst="upArrowCallout">
          <a:avLst/>
        </a:prstGeom>
      </dsp:spPr>
      <dsp:style>
        <a:lnRef idx="2">
          <a:schemeClr val="lt1"/>
        </a:lnRef>
        <a:fillRef idx="1">
          <a:schemeClr val="accent6"/>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a:effectLst>
                <a:outerShdw blurRad="38100" dist="38100" dir="2700000" algn="tl">
                  <a:srgbClr val="000000">
                    <a:alpha val="43137"/>
                  </a:srgbClr>
                </a:outerShdw>
              </a:effectLst>
            </a:rPr>
            <a:t>员级</a:t>
          </a:r>
          <a:endParaRPr lang="zh-CN" altLang="en-US" sz="1800" dirty="0"/>
        </a:p>
      </dsp:txBody>
      <dsp:txXfrm rot="10800000">
        <a:off x="0" y="0"/>
        <a:ext cx="3325469" cy="1221401"/>
      </dsp:txXfrm>
    </dsp:sp>
    <dsp:sp modelId="{66263F51-3518-4931-9C93-4A67CF0DF8AA}">
      <dsp:nvSpPr>
        <dsp:cNvPr id="12" name="矩形 11"/>
        <dsp:cNvSpPr/>
      </dsp:nvSpPr>
      <dsp:spPr bwMode="white">
        <a:xfrm>
          <a:off x="0" y="428712"/>
          <a:ext cx="3325469" cy="365199"/>
        </a:xfrm>
        <a:prstGeom prst="rect">
          <a:avLst/>
        </a:prstGeom>
      </dsp:spPr>
      <dsp:style>
        <a:lnRef idx="2">
          <a:schemeClr val="accent6">
            <a:tint val="40000"/>
            <a:alpha val="90000"/>
          </a:schemeClr>
        </a:lnRef>
        <a:fillRef idx="1">
          <a:schemeClr val="accent6">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dirty="0">
              <a:solidFill>
                <a:schemeClr val="dk1"/>
              </a:solidFill>
              <a:effectLst/>
            </a:rPr>
            <a:t>三级教师</a:t>
          </a:r>
          <a:endParaRPr lang="zh-CN" altLang="en-US" dirty="0">
            <a:solidFill>
              <a:schemeClr val="dk1"/>
            </a:solidFill>
            <a:effectLst/>
          </a:endParaRPr>
        </a:p>
      </dsp:txBody>
      <dsp:txXfrm>
        <a:off x="0" y="428712"/>
        <a:ext cx="3325469" cy="365199"/>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325469" cy="5632103"/>
        <a:chOff x="0" y="0"/>
        <a:chExt cx="3325469" cy="5632103"/>
      </a:xfrm>
    </dsp:grpSpPr>
    <dsp:sp modelId="{25B19774-6BC6-4D85-B807-9808C7326D1C}">
      <dsp:nvSpPr>
        <dsp:cNvPr id="3" name="矩形 2"/>
        <dsp:cNvSpPr/>
      </dsp:nvSpPr>
      <dsp:spPr bwMode="white">
        <a:xfrm>
          <a:off x="0" y="4837954"/>
          <a:ext cx="3325469" cy="794149"/>
        </a:xfrm>
        <a:prstGeom prst="rect">
          <a:avLst/>
        </a:prstGeom>
      </dsp:spPr>
      <dsp:style>
        <a:lnRef idx="2">
          <a:schemeClr val="lt1"/>
        </a:lnRef>
        <a:fillRef idx="1">
          <a:schemeClr val="accent2"/>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effectLst>
                <a:outerShdw blurRad="38100" dist="38100" dir="2700000" algn="tl">
                  <a:srgbClr val="000000">
                    <a:alpha val="43137"/>
                  </a:srgbClr>
                </a:outerShdw>
              </a:effectLst>
            </a:rPr>
            <a:t>专业技术岗位等级</a:t>
          </a:r>
          <a:endParaRPr lang="zh-CN" altLang="en-US" sz="1800" dirty="0"/>
        </a:p>
      </dsp:txBody>
      <dsp:txXfrm>
        <a:off x="0" y="4837954"/>
        <a:ext cx="3325469" cy="794149"/>
      </dsp:txXfrm>
    </dsp:sp>
    <dsp:sp modelId="{DEF1CA6E-5393-4E90-9008-725F77BCED0B}">
      <dsp:nvSpPr>
        <dsp:cNvPr id="4" name="矩形 3"/>
        <dsp:cNvSpPr/>
      </dsp:nvSpPr>
      <dsp:spPr bwMode="white">
        <a:xfrm>
          <a:off x="0" y="5250912"/>
          <a:ext cx="3325469" cy="365308"/>
        </a:xfrm>
        <a:prstGeom prst="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b="1" dirty="0">
              <a:solidFill>
                <a:schemeClr val="dk1"/>
              </a:solidFill>
              <a:effectLst/>
            </a:rPr>
            <a:t>1</a:t>
          </a:r>
          <a:r>
            <a:rPr lang="en-US" altLang="zh-CN" b="1" i="0" dirty="0">
              <a:solidFill>
                <a:srgbClr val="333333"/>
              </a:solidFill>
              <a:effectLst/>
              <a:latin typeface="Helvetica Neue"/>
            </a:rPr>
            <a:t>~</a:t>
          </a:r>
          <a:r>
            <a:rPr lang="en-US" altLang="zh-CN" b="1" dirty="0">
              <a:solidFill>
                <a:schemeClr val="dk1"/>
              </a:solidFill>
              <a:effectLst/>
            </a:rPr>
            <a:t>4</a:t>
          </a:r>
          <a:r>
            <a:rPr lang="zh-CN" altLang="en-US" b="1" dirty="0">
              <a:solidFill>
                <a:schemeClr val="dk1"/>
              </a:solidFill>
              <a:effectLst/>
            </a:rPr>
            <a:t>级</a:t>
          </a:r>
          <a:endParaRPr>
            <a:solidFill>
              <a:schemeClr val="dk1"/>
            </a:solidFill>
          </a:endParaRPr>
        </a:p>
      </dsp:txBody>
      <dsp:txXfrm>
        <a:off x="0" y="5250912"/>
        <a:ext cx="3325469" cy="365308"/>
      </dsp:txXfrm>
    </dsp:sp>
    <dsp:sp modelId="{41A8C9C8-23EC-4CC9-996A-FF937D296C2B}">
      <dsp:nvSpPr>
        <dsp:cNvPr id="5" name="上箭头标注 4"/>
        <dsp:cNvSpPr/>
      </dsp:nvSpPr>
      <dsp:spPr bwMode="white">
        <a:xfrm rot="10800000">
          <a:off x="0" y="3628466"/>
          <a:ext cx="3325469" cy="1221401"/>
        </a:xfrm>
        <a:prstGeom prst="upArrowCallout">
          <a:avLst/>
        </a:prstGeom>
      </dsp:spPr>
      <dsp:style>
        <a:lnRef idx="2">
          <a:schemeClr val="lt1"/>
        </a:lnRef>
        <a:fillRef idx="1">
          <a:schemeClr val="accent3"/>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effectLst>
                <a:outerShdw blurRad="38100" dist="38100" dir="2700000" algn="tl">
                  <a:srgbClr val="000000">
                    <a:alpha val="43137"/>
                  </a:srgbClr>
                </a:outerShdw>
              </a:effectLst>
            </a:rPr>
            <a:t>专业技术岗位等级</a:t>
          </a:r>
          <a:endParaRPr lang="zh-CN" altLang="en-US" sz="1800" dirty="0"/>
        </a:p>
      </dsp:txBody>
      <dsp:txXfrm rot="10800000">
        <a:off x="0" y="3628466"/>
        <a:ext cx="3325469" cy="1221401"/>
      </dsp:txXfrm>
    </dsp:sp>
    <dsp:sp modelId="{B5181E59-A9E9-4300-905E-522B6FAD7C82}">
      <dsp:nvSpPr>
        <dsp:cNvPr id="6" name="矩形 5"/>
        <dsp:cNvSpPr/>
      </dsp:nvSpPr>
      <dsp:spPr bwMode="white">
        <a:xfrm>
          <a:off x="0" y="4057177"/>
          <a:ext cx="3325469" cy="365199"/>
        </a:xfrm>
        <a:prstGeom prst="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b="1" dirty="0">
              <a:solidFill>
                <a:schemeClr val="dk1"/>
              </a:solidFill>
              <a:effectLst/>
            </a:rPr>
            <a:t>5</a:t>
          </a:r>
          <a:r>
            <a:rPr lang="en-US" altLang="zh-CN" b="1" i="0" dirty="0">
              <a:solidFill>
                <a:srgbClr val="333333"/>
              </a:solidFill>
              <a:effectLst/>
              <a:latin typeface="Helvetica Neue"/>
            </a:rPr>
            <a:t>~</a:t>
          </a:r>
          <a:r>
            <a:rPr lang="en-US" altLang="zh-CN" b="1" dirty="0">
              <a:solidFill>
                <a:schemeClr val="dk1"/>
              </a:solidFill>
              <a:effectLst/>
            </a:rPr>
            <a:t>7</a:t>
          </a:r>
          <a:r>
            <a:rPr lang="zh-CN" altLang="en-US" b="1" dirty="0">
              <a:solidFill>
                <a:schemeClr val="dk1"/>
              </a:solidFill>
              <a:effectLst/>
            </a:rPr>
            <a:t>级</a:t>
          </a:r>
          <a:endParaRPr lang="zh-CN" altLang="en-US" dirty="0">
            <a:solidFill>
              <a:schemeClr val="dk1"/>
            </a:solidFill>
            <a:effectLst/>
          </a:endParaRPr>
        </a:p>
      </dsp:txBody>
      <dsp:txXfrm>
        <a:off x="0" y="4057177"/>
        <a:ext cx="3325469" cy="365199"/>
      </dsp:txXfrm>
    </dsp:sp>
    <dsp:sp modelId="{6A5DAB37-A3FF-44D8-9B47-4B97C5B0430C}">
      <dsp:nvSpPr>
        <dsp:cNvPr id="7" name="上箭头标注 6"/>
        <dsp:cNvSpPr/>
      </dsp:nvSpPr>
      <dsp:spPr bwMode="white">
        <a:xfrm rot="10800000">
          <a:off x="0" y="2418977"/>
          <a:ext cx="3325469" cy="1221401"/>
        </a:xfrm>
        <a:prstGeom prst="upArrowCallout">
          <a:avLst/>
        </a:prstGeom>
      </dsp:spPr>
      <dsp:style>
        <a:lnRef idx="2">
          <a:schemeClr val="lt1"/>
        </a:lnRef>
        <a:fillRef idx="1">
          <a:schemeClr val="accent4"/>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effectLst>
                <a:outerShdw blurRad="38100" dist="38100" dir="2700000" algn="tl">
                  <a:srgbClr val="000000">
                    <a:alpha val="43137"/>
                  </a:srgbClr>
                </a:outerShdw>
              </a:effectLst>
            </a:rPr>
            <a:t>专业技术岗位等级</a:t>
          </a:r>
          <a:endParaRPr lang="zh-CN" altLang="en-US" sz="1800" dirty="0"/>
        </a:p>
      </dsp:txBody>
      <dsp:txXfrm rot="10800000">
        <a:off x="0" y="2418977"/>
        <a:ext cx="3325469" cy="1221401"/>
      </dsp:txXfrm>
    </dsp:sp>
    <dsp:sp modelId="{2430F2AA-AD32-468C-9C8C-F44D373CEDF9}">
      <dsp:nvSpPr>
        <dsp:cNvPr id="8" name="矩形 7"/>
        <dsp:cNvSpPr/>
      </dsp:nvSpPr>
      <dsp:spPr bwMode="white">
        <a:xfrm>
          <a:off x="0" y="2847689"/>
          <a:ext cx="3325469" cy="365199"/>
        </a:xfrm>
        <a:prstGeom prst="rect">
          <a:avLst/>
        </a:prstGeom>
      </dsp:spPr>
      <dsp:style>
        <a:lnRef idx="2">
          <a:schemeClr val="accent4">
            <a:tint val="40000"/>
            <a:alpha val="90000"/>
          </a:schemeClr>
        </a:lnRef>
        <a:fillRef idx="1">
          <a:schemeClr val="accent4">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b="1" i="0" dirty="0">
              <a:solidFill>
                <a:srgbClr val="333333"/>
              </a:solidFill>
              <a:effectLst/>
              <a:latin typeface="Helvetica Neue"/>
            </a:rPr>
            <a:t>8~10</a:t>
          </a:r>
          <a:r>
            <a:rPr lang="zh-CN" altLang="en-US" b="1" i="0" dirty="0">
              <a:solidFill>
                <a:srgbClr val="333333"/>
              </a:solidFill>
              <a:effectLst/>
              <a:latin typeface="Helvetica Neue"/>
            </a:rPr>
            <a:t>级</a:t>
          </a:r>
          <a:endParaRPr lang="zh-CN" altLang="en-US" b="1" dirty="0">
            <a:solidFill>
              <a:schemeClr val="dk1"/>
            </a:solidFill>
          </a:endParaRPr>
        </a:p>
      </dsp:txBody>
      <dsp:txXfrm>
        <a:off x="0" y="2847689"/>
        <a:ext cx="3325469" cy="365199"/>
      </dsp:txXfrm>
    </dsp:sp>
    <dsp:sp modelId="{275AE212-7735-48F4-AC9E-67EC047653B4}">
      <dsp:nvSpPr>
        <dsp:cNvPr id="9" name="上箭头标注 8"/>
        <dsp:cNvSpPr/>
      </dsp:nvSpPr>
      <dsp:spPr bwMode="white">
        <a:xfrm rot="10800000">
          <a:off x="0" y="1209489"/>
          <a:ext cx="3325469" cy="1221401"/>
        </a:xfrm>
        <a:prstGeom prst="upArrowCallout">
          <a:avLst/>
        </a:prstGeom>
      </dsp:spPr>
      <dsp:style>
        <a:lnRef idx="2">
          <a:schemeClr val="lt1"/>
        </a:lnRef>
        <a:fillRef idx="1">
          <a:schemeClr val="accent5"/>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effectLst>
                <a:outerShdw blurRad="38100" dist="38100" dir="2700000" algn="tl">
                  <a:srgbClr val="000000">
                    <a:alpha val="43137"/>
                  </a:srgbClr>
                </a:outerShdw>
              </a:effectLst>
            </a:rPr>
            <a:t>专业技术岗位等级</a:t>
          </a:r>
          <a:endParaRPr lang="zh-CN" altLang="en-US" sz="1800" dirty="0"/>
        </a:p>
      </dsp:txBody>
      <dsp:txXfrm rot="10800000">
        <a:off x="0" y="1209489"/>
        <a:ext cx="3325469" cy="1221401"/>
      </dsp:txXfrm>
    </dsp:sp>
    <dsp:sp modelId="{4D5EC840-0BD1-4D0C-8C4E-0C9A323E95FE}">
      <dsp:nvSpPr>
        <dsp:cNvPr id="10" name="矩形 9"/>
        <dsp:cNvSpPr/>
      </dsp:nvSpPr>
      <dsp:spPr bwMode="white">
        <a:xfrm>
          <a:off x="0" y="1638200"/>
          <a:ext cx="3325469" cy="365199"/>
        </a:xfrm>
        <a:prstGeom prst="rect">
          <a:avLst/>
        </a:prstGeom>
      </dsp:spPr>
      <dsp:style>
        <a:lnRef idx="2">
          <a:schemeClr val="accent5">
            <a:tint val="40000"/>
            <a:alpha val="90000"/>
          </a:schemeClr>
        </a:lnRef>
        <a:fillRef idx="1">
          <a:schemeClr val="accent5">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b="1" i="0" dirty="0">
              <a:solidFill>
                <a:srgbClr val="333333"/>
              </a:solidFill>
              <a:effectLst/>
              <a:latin typeface="Helvetica Neue"/>
            </a:rPr>
            <a:t>11~12</a:t>
          </a:r>
          <a:r>
            <a:rPr lang="zh-CN" altLang="en-US" b="1" i="0" dirty="0">
              <a:solidFill>
                <a:srgbClr val="333333"/>
              </a:solidFill>
              <a:effectLst/>
              <a:latin typeface="Helvetica Neue"/>
            </a:rPr>
            <a:t>级</a:t>
          </a:r>
          <a:endParaRPr lang="zh-CN" altLang="en-US" b="1" dirty="0">
            <a:solidFill>
              <a:schemeClr val="dk1"/>
            </a:solidFill>
          </a:endParaRPr>
        </a:p>
      </dsp:txBody>
      <dsp:txXfrm>
        <a:off x="0" y="1638200"/>
        <a:ext cx="3325469" cy="365199"/>
      </dsp:txXfrm>
    </dsp:sp>
    <dsp:sp modelId="{40187715-6718-4F14-9D7C-DED8898D9C76}">
      <dsp:nvSpPr>
        <dsp:cNvPr id="11" name="上箭头标注 10"/>
        <dsp:cNvSpPr/>
      </dsp:nvSpPr>
      <dsp:spPr bwMode="white">
        <a:xfrm rot="10800000">
          <a:off x="0" y="0"/>
          <a:ext cx="3325469" cy="1221401"/>
        </a:xfrm>
        <a:prstGeom prst="upArrowCallout">
          <a:avLst/>
        </a:prstGeom>
      </dsp:spPr>
      <dsp:style>
        <a:lnRef idx="2">
          <a:schemeClr val="lt1"/>
        </a:lnRef>
        <a:fillRef idx="1">
          <a:schemeClr val="accent6"/>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effectLst>
                <a:outerShdw blurRad="38100" dist="38100" dir="2700000" algn="tl">
                  <a:srgbClr val="000000">
                    <a:alpha val="43137"/>
                  </a:srgbClr>
                </a:outerShdw>
              </a:effectLst>
            </a:rPr>
            <a:t>专业技术岗位等级</a:t>
          </a:r>
          <a:endParaRPr lang="zh-CN" altLang="en-US" sz="1800" dirty="0"/>
        </a:p>
      </dsp:txBody>
      <dsp:txXfrm rot="10800000">
        <a:off x="0" y="0"/>
        <a:ext cx="3325469" cy="1221401"/>
      </dsp:txXfrm>
    </dsp:sp>
    <dsp:sp modelId="{66263F51-3518-4931-9C93-4A67CF0DF8AA}">
      <dsp:nvSpPr>
        <dsp:cNvPr id="12" name="矩形 11"/>
        <dsp:cNvSpPr/>
      </dsp:nvSpPr>
      <dsp:spPr bwMode="white">
        <a:xfrm>
          <a:off x="0" y="428712"/>
          <a:ext cx="3325469" cy="365199"/>
        </a:xfrm>
        <a:prstGeom prst="rect">
          <a:avLst/>
        </a:prstGeom>
      </dsp:spPr>
      <dsp:style>
        <a:lnRef idx="2">
          <a:schemeClr val="accent6">
            <a:tint val="40000"/>
            <a:alpha val="90000"/>
          </a:schemeClr>
        </a:lnRef>
        <a:fillRef idx="1">
          <a:schemeClr val="accent6">
            <a:tint val="40000"/>
            <a:alpha val="90000"/>
          </a:schemeClr>
        </a:fillRef>
        <a:effectRef idx="0">
          <a:scrgbClr r="0" g="0" b="0"/>
        </a:effectRef>
        <a:fontRef idx="minor"/>
      </dsp:style>
      <dsp:txBody>
        <a:bodyPr lIns="135128" tIns="24130" rIns="135128"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b="1" i="0" dirty="0">
              <a:solidFill>
                <a:srgbClr val="333333"/>
              </a:solidFill>
              <a:effectLst/>
              <a:latin typeface="Helvetica Neue"/>
            </a:rPr>
            <a:t>13</a:t>
          </a:r>
          <a:r>
            <a:rPr lang="zh-CN" altLang="en-US" b="1" i="0" dirty="0">
              <a:solidFill>
                <a:srgbClr val="333333"/>
              </a:solidFill>
              <a:effectLst/>
              <a:latin typeface="Helvetica Neue"/>
            </a:rPr>
            <a:t>级</a:t>
          </a:r>
          <a:endParaRPr lang="zh-CN" altLang="en-US" b="1" dirty="0">
            <a:solidFill>
              <a:schemeClr val="dk1"/>
            </a:solidFill>
            <a:effectLst/>
          </a:endParaRPr>
        </a:p>
      </dsp:txBody>
      <dsp:txXfrm>
        <a:off x="0" y="428712"/>
        <a:ext cx="3325469" cy="365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329274" cy="4770391"/>
        <a:chOff x="0" y="0"/>
        <a:chExt cx="6329274" cy="4770391"/>
      </a:xfrm>
    </dsp:grpSpPr>
    <dsp:sp modelId="{F6336DB8-6CA9-4B9C-899D-F2B46E6147D0}">
      <dsp:nvSpPr>
        <dsp:cNvPr id="3" name="圆角矩形 2"/>
        <dsp:cNvSpPr/>
      </dsp:nvSpPr>
      <dsp:spPr bwMode="white">
        <a:xfrm>
          <a:off x="0" y="0"/>
          <a:ext cx="6329274" cy="883406"/>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137160" tIns="137160" rIns="137160" bIns="13716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a:lnSpc>
              <a:spcPct val="100000"/>
            </a:lnSpc>
            <a:spcBef>
              <a:spcPct val="0"/>
            </a:spcBef>
            <a:spcAft>
              <a:spcPct val="35000"/>
            </a:spcAft>
          </a:pPr>
          <a:r>
            <a:rPr lang="zh-CN" altLang="en-US" dirty="0"/>
            <a:t>正高级教师</a:t>
          </a:r>
        </a:p>
      </dsp:txBody>
      <dsp:txXfrm>
        <a:off x="0" y="0"/>
        <a:ext cx="6329274" cy="883406"/>
      </dsp:txXfrm>
    </dsp:sp>
    <dsp:sp modelId="{FA8BB9D9-2B81-41C2-A828-C6393B14922C}">
      <dsp:nvSpPr>
        <dsp:cNvPr id="4" name="圆角矩形 3"/>
        <dsp:cNvSpPr/>
      </dsp:nvSpPr>
      <dsp:spPr bwMode="white">
        <a:xfrm>
          <a:off x="88341" y="88341"/>
          <a:ext cx="1265855" cy="706725"/>
        </a:xfrm>
        <a:prstGeom prst="roundRect">
          <a:avLst>
            <a:gd name="adj" fmla="val 10000"/>
          </a:avLst>
        </a:prstGeom>
      </dsp:spPr>
      <dsp:style>
        <a:lnRef idx="2">
          <a:schemeClr val="lt1"/>
        </a:lnRef>
        <a:fillRef idx="1">
          <a:schemeClr val="accent2">
            <a:tint val="50000"/>
          </a:schemeClr>
        </a:fillRef>
        <a:effectRef idx="0">
          <a:scrgbClr r="0" g="0" b="0"/>
        </a:effectRef>
        <a:fontRef idx="minor"/>
      </dsp:style>
      <dsp:txXfrm>
        <a:off x="88341" y="88341"/>
        <a:ext cx="1265855" cy="706725"/>
      </dsp:txXfrm>
    </dsp:sp>
    <dsp:sp modelId="{779CBDAB-850E-4D8E-8EDC-575A7BD27AA9}">
      <dsp:nvSpPr>
        <dsp:cNvPr id="5" name="圆角矩形 4"/>
        <dsp:cNvSpPr/>
      </dsp:nvSpPr>
      <dsp:spPr bwMode="white">
        <a:xfrm>
          <a:off x="0" y="971746"/>
          <a:ext cx="6329274" cy="883406"/>
        </a:xfrm>
        <a:prstGeom prst="roundRect">
          <a:avLst>
            <a:gd name="adj" fmla="val 10000"/>
          </a:avLst>
        </a:prstGeom>
      </dsp:spPr>
      <dsp:style>
        <a:lnRef idx="2">
          <a:schemeClr val="lt1"/>
        </a:lnRef>
        <a:fillRef idx="1">
          <a:schemeClr val="accent3"/>
        </a:fillRef>
        <a:effectRef idx="0">
          <a:scrgbClr r="0" g="0" b="0"/>
        </a:effectRef>
        <a:fontRef idx="minor">
          <a:schemeClr val="lt1"/>
        </a:fontRef>
      </dsp:style>
      <dsp:txBody>
        <a:bodyPr lIns="137160" tIns="137160" rIns="137160" bIns="13716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a:lnSpc>
              <a:spcPct val="100000"/>
            </a:lnSpc>
            <a:spcBef>
              <a:spcPct val="0"/>
            </a:spcBef>
            <a:spcAft>
              <a:spcPct val="35000"/>
            </a:spcAft>
          </a:pPr>
          <a:r>
            <a:rPr lang="zh-CN" altLang="en-US" dirty="0"/>
            <a:t>高级教师</a:t>
          </a:r>
        </a:p>
      </dsp:txBody>
      <dsp:txXfrm>
        <a:off x="0" y="971746"/>
        <a:ext cx="6329274" cy="883406"/>
      </dsp:txXfrm>
    </dsp:sp>
    <dsp:sp modelId="{93B71C84-C446-43D3-A881-DC9BD95577C6}">
      <dsp:nvSpPr>
        <dsp:cNvPr id="6" name="圆角矩形 5"/>
        <dsp:cNvSpPr/>
      </dsp:nvSpPr>
      <dsp:spPr bwMode="white">
        <a:xfrm>
          <a:off x="88341" y="1060087"/>
          <a:ext cx="1265855" cy="706725"/>
        </a:xfrm>
        <a:prstGeom prst="roundRect">
          <a:avLst>
            <a:gd name="adj" fmla="val 10000"/>
          </a:avLst>
        </a:prstGeom>
      </dsp:spPr>
      <dsp:style>
        <a:lnRef idx="2">
          <a:schemeClr val="lt1"/>
        </a:lnRef>
        <a:fillRef idx="1">
          <a:schemeClr val="accent3">
            <a:tint val="50000"/>
          </a:schemeClr>
        </a:fillRef>
        <a:effectRef idx="0">
          <a:scrgbClr r="0" g="0" b="0"/>
        </a:effectRef>
        <a:fontRef idx="minor"/>
      </dsp:style>
      <dsp:txXfrm>
        <a:off x="88341" y="1060087"/>
        <a:ext cx="1265855" cy="706725"/>
      </dsp:txXfrm>
    </dsp:sp>
    <dsp:sp modelId="{6DC0BF84-078D-4B25-A328-897A6FA8C45C}">
      <dsp:nvSpPr>
        <dsp:cNvPr id="7" name="圆角矩形 6"/>
        <dsp:cNvSpPr/>
      </dsp:nvSpPr>
      <dsp:spPr bwMode="white">
        <a:xfrm>
          <a:off x="0" y="1943493"/>
          <a:ext cx="6329274" cy="883406"/>
        </a:xfrm>
        <a:prstGeom prst="roundRect">
          <a:avLst>
            <a:gd name="adj" fmla="val 10000"/>
          </a:avLst>
        </a:prstGeom>
      </dsp:spPr>
      <dsp:style>
        <a:lnRef idx="2">
          <a:schemeClr val="lt1"/>
        </a:lnRef>
        <a:fillRef idx="1">
          <a:schemeClr val="accent4"/>
        </a:fillRef>
        <a:effectRef idx="0">
          <a:scrgbClr r="0" g="0" b="0"/>
        </a:effectRef>
        <a:fontRef idx="minor">
          <a:schemeClr val="lt1"/>
        </a:fontRef>
      </dsp:style>
      <dsp:txBody>
        <a:bodyPr lIns="137160" tIns="137160" rIns="137160" bIns="13716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a:lnSpc>
              <a:spcPct val="100000"/>
            </a:lnSpc>
            <a:spcBef>
              <a:spcPct val="0"/>
            </a:spcBef>
            <a:spcAft>
              <a:spcPct val="35000"/>
            </a:spcAft>
          </a:pPr>
          <a:r>
            <a:rPr lang="zh-CN" altLang="en-US" dirty="0"/>
            <a:t>一级教师</a:t>
          </a:r>
        </a:p>
      </dsp:txBody>
      <dsp:txXfrm>
        <a:off x="0" y="1943493"/>
        <a:ext cx="6329274" cy="883406"/>
      </dsp:txXfrm>
    </dsp:sp>
    <dsp:sp modelId="{FE3F4F17-A8D9-41BA-885E-069FD4FEF904}">
      <dsp:nvSpPr>
        <dsp:cNvPr id="8" name="圆角矩形 7"/>
        <dsp:cNvSpPr/>
      </dsp:nvSpPr>
      <dsp:spPr bwMode="white">
        <a:xfrm>
          <a:off x="88341" y="2031833"/>
          <a:ext cx="1265855" cy="706725"/>
        </a:xfrm>
        <a:prstGeom prst="roundRect">
          <a:avLst>
            <a:gd name="adj" fmla="val 10000"/>
          </a:avLst>
        </a:prstGeom>
      </dsp:spPr>
      <dsp:style>
        <a:lnRef idx="2">
          <a:schemeClr val="lt1"/>
        </a:lnRef>
        <a:fillRef idx="1">
          <a:schemeClr val="accent4">
            <a:tint val="50000"/>
          </a:schemeClr>
        </a:fillRef>
        <a:effectRef idx="0">
          <a:scrgbClr r="0" g="0" b="0"/>
        </a:effectRef>
        <a:fontRef idx="minor"/>
      </dsp:style>
      <dsp:txXfrm>
        <a:off x="88341" y="2031833"/>
        <a:ext cx="1265855" cy="706725"/>
      </dsp:txXfrm>
    </dsp:sp>
    <dsp:sp modelId="{6E38A1CD-795A-4953-A4F4-4154FBBB2DA6}">
      <dsp:nvSpPr>
        <dsp:cNvPr id="9" name="圆角矩形 8"/>
        <dsp:cNvSpPr/>
      </dsp:nvSpPr>
      <dsp:spPr bwMode="white">
        <a:xfrm>
          <a:off x="0" y="2915239"/>
          <a:ext cx="6329274" cy="883406"/>
        </a:xfrm>
        <a:prstGeom prst="roundRect">
          <a:avLst>
            <a:gd name="adj" fmla="val 10000"/>
          </a:avLst>
        </a:prstGeom>
      </dsp:spPr>
      <dsp:style>
        <a:lnRef idx="2">
          <a:schemeClr val="lt1"/>
        </a:lnRef>
        <a:fillRef idx="1">
          <a:schemeClr val="accent5"/>
        </a:fillRef>
        <a:effectRef idx="0">
          <a:scrgbClr r="0" g="0" b="0"/>
        </a:effectRef>
        <a:fontRef idx="minor">
          <a:schemeClr val="lt1"/>
        </a:fontRef>
      </dsp:style>
      <dsp:txBody>
        <a:bodyPr lIns="137160" tIns="137160" rIns="137160" bIns="13716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a:lnSpc>
              <a:spcPct val="100000"/>
            </a:lnSpc>
            <a:spcBef>
              <a:spcPct val="0"/>
            </a:spcBef>
            <a:spcAft>
              <a:spcPct val="35000"/>
            </a:spcAft>
          </a:pPr>
          <a:r>
            <a:rPr lang="zh-CN" altLang="en-US" dirty="0"/>
            <a:t>二级教师</a:t>
          </a:r>
        </a:p>
      </dsp:txBody>
      <dsp:txXfrm>
        <a:off x="0" y="2915239"/>
        <a:ext cx="6329274" cy="883406"/>
      </dsp:txXfrm>
    </dsp:sp>
    <dsp:sp modelId="{74E6F237-21DF-47EF-9FC5-B5B915B9BF60}">
      <dsp:nvSpPr>
        <dsp:cNvPr id="10" name="圆角矩形 9"/>
        <dsp:cNvSpPr/>
      </dsp:nvSpPr>
      <dsp:spPr bwMode="white">
        <a:xfrm>
          <a:off x="88341" y="3003580"/>
          <a:ext cx="1265855" cy="706725"/>
        </a:xfrm>
        <a:prstGeom prst="roundRect">
          <a:avLst>
            <a:gd name="adj" fmla="val 10000"/>
          </a:avLst>
        </a:prstGeom>
      </dsp:spPr>
      <dsp:style>
        <a:lnRef idx="2">
          <a:schemeClr val="lt1"/>
        </a:lnRef>
        <a:fillRef idx="1">
          <a:schemeClr val="accent5">
            <a:tint val="50000"/>
          </a:schemeClr>
        </a:fillRef>
        <a:effectRef idx="0">
          <a:scrgbClr r="0" g="0" b="0"/>
        </a:effectRef>
        <a:fontRef idx="minor"/>
      </dsp:style>
      <dsp:txXfrm>
        <a:off x="88341" y="3003580"/>
        <a:ext cx="1265855" cy="706725"/>
      </dsp:txXfrm>
    </dsp:sp>
    <dsp:sp modelId="{391A0DFC-71DD-4E04-92B0-44C4B8E2A47E}">
      <dsp:nvSpPr>
        <dsp:cNvPr id="11" name="圆角矩形 10"/>
        <dsp:cNvSpPr/>
      </dsp:nvSpPr>
      <dsp:spPr bwMode="white">
        <a:xfrm>
          <a:off x="0" y="3886985"/>
          <a:ext cx="6329274" cy="883406"/>
        </a:xfrm>
        <a:prstGeom prst="roundRect">
          <a:avLst>
            <a:gd name="adj" fmla="val 10000"/>
          </a:avLst>
        </a:prstGeom>
      </dsp:spPr>
      <dsp:style>
        <a:lnRef idx="2">
          <a:schemeClr val="lt1"/>
        </a:lnRef>
        <a:fillRef idx="1">
          <a:schemeClr val="accent6"/>
        </a:fillRef>
        <a:effectRef idx="0">
          <a:scrgbClr r="0" g="0" b="0"/>
        </a:effectRef>
        <a:fontRef idx="minor">
          <a:schemeClr val="lt1"/>
        </a:fontRef>
      </dsp:style>
      <dsp:txBody>
        <a:bodyPr lIns="137160" tIns="137160" rIns="137160" bIns="13716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a:lnSpc>
              <a:spcPct val="100000"/>
            </a:lnSpc>
            <a:spcBef>
              <a:spcPct val="0"/>
            </a:spcBef>
            <a:spcAft>
              <a:spcPct val="35000"/>
            </a:spcAft>
          </a:pPr>
          <a:r>
            <a:rPr lang="zh-CN" altLang="en-US" dirty="0"/>
            <a:t>三级教师</a:t>
          </a:r>
        </a:p>
      </dsp:txBody>
      <dsp:txXfrm>
        <a:off x="0" y="3886985"/>
        <a:ext cx="6329274" cy="883406"/>
      </dsp:txXfrm>
    </dsp:sp>
    <dsp:sp modelId="{B2D1BC12-2D76-43D9-8C9F-B45548C76E03}">
      <dsp:nvSpPr>
        <dsp:cNvPr id="12" name="圆角矩形 11"/>
        <dsp:cNvSpPr/>
      </dsp:nvSpPr>
      <dsp:spPr bwMode="white">
        <a:xfrm>
          <a:off x="88341" y="3975326"/>
          <a:ext cx="1265855" cy="706725"/>
        </a:xfrm>
        <a:prstGeom prst="roundRect">
          <a:avLst>
            <a:gd name="adj" fmla="val 10000"/>
          </a:avLst>
        </a:prstGeom>
      </dsp:spPr>
      <dsp:style>
        <a:lnRef idx="2">
          <a:schemeClr val="lt1"/>
        </a:lnRef>
        <a:fillRef idx="1">
          <a:schemeClr val="accent6">
            <a:tint val="50000"/>
          </a:schemeClr>
        </a:fillRef>
        <a:effectRef idx="0">
          <a:scrgbClr r="0" g="0" b="0"/>
        </a:effectRef>
        <a:fontRef idx="minor"/>
      </dsp:style>
      <dsp:txXfrm>
        <a:off x="88341" y="3975326"/>
        <a:ext cx="1265855" cy="706725"/>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304399" cy="3540208"/>
        <a:chOff x="0" y="0"/>
        <a:chExt cx="6304399" cy="3540208"/>
      </a:xfrm>
    </dsp:grpSpPr>
    <dsp:sp modelId="{9EB1BED9-BD75-4436-B8CB-60CEBB7F4F69}">
      <dsp:nvSpPr>
        <dsp:cNvPr id="3" name="圆角矩形 2"/>
        <dsp:cNvSpPr/>
      </dsp:nvSpPr>
      <dsp:spPr bwMode="white">
        <a:xfrm>
          <a:off x="0" y="0"/>
          <a:ext cx="6304399" cy="1593094"/>
        </a:xfrm>
        <a:prstGeom prst="roundRect">
          <a:avLst>
            <a:gd name="adj" fmla="val 10000"/>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Xfrm>
        <a:off x="0" y="0"/>
        <a:ext cx="6304399" cy="1593094"/>
      </dsp:txXfrm>
    </dsp:sp>
    <dsp:sp modelId="{E6EC397D-C654-4E50-BEDB-A3364030102A}">
      <dsp:nvSpPr>
        <dsp:cNvPr id="6" name="圆角矩形 5"/>
        <dsp:cNvSpPr/>
      </dsp:nvSpPr>
      <dsp:spPr bwMode="white">
        <a:xfrm>
          <a:off x="189132" y="212412"/>
          <a:ext cx="1851917" cy="1168269"/>
        </a:xfrm>
        <a:prstGeom prst="roundRect">
          <a:avLst>
            <a:gd name="adj" fmla="val 10000"/>
          </a:avLst>
        </a:prstGeom>
      </dsp:spPr>
      <dsp:style>
        <a:lnRef idx="2">
          <a:schemeClr val="lt1"/>
        </a:lnRef>
        <a:fillRef idx="1">
          <a:schemeClr val="accent2">
            <a:tint val="50000"/>
          </a:schemeClr>
        </a:fillRef>
        <a:effectRef idx="0">
          <a:scrgbClr r="0" g="0" b="0"/>
        </a:effectRef>
        <a:fontRef idx="minor"/>
      </dsp:style>
      <dsp:txXfrm>
        <a:off x="189132" y="212412"/>
        <a:ext cx="1851917" cy="1168269"/>
      </dsp:txXfrm>
    </dsp:sp>
    <dsp:sp modelId="{11F97C50-3D59-4013-9FEB-1B129991F278}">
      <dsp:nvSpPr>
        <dsp:cNvPr id="4" name="同侧圆角矩形 3"/>
        <dsp:cNvSpPr/>
      </dsp:nvSpPr>
      <dsp:spPr bwMode="white">
        <a:xfrm rot="10800000">
          <a:off x="189132" y="1593094"/>
          <a:ext cx="1851917" cy="1947114"/>
        </a:xfrm>
        <a:prstGeom prst="round2SameRect">
          <a:avLst>
            <a:gd name="adj1" fmla="val 10500"/>
            <a:gd name="adj2" fmla="val 0"/>
          </a:avLst>
        </a:prstGeom>
      </dsp:spPr>
      <dsp:style>
        <a:lnRef idx="2">
          <a:schemeClr val="lt1"/>
        </a:lnRef>
        <a:fillRef idx="1">
          <a:schemeClr val="accent2"/>
        </a:fillRef>
        <a:effectRef idx="0">
          <a:scrgbClr r="0" g="0" b="0"/>
        </a:effectRef>
        <a:fontRef idx="minor">
          <a:schemeClr val="lt1"/>
        </a:fontRef>
      </dsp:style>
      <dsp:txBody>
        <a:bodyPr rot="10800000" lIns="234696" tIns="234696" rIns="234696" bIns="234696" anchor="t"/>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lang="zh-CN" altLang="en-US" b="1" dirty="0">
              <a:effectLst>
                <a:outerShdw blurRad="38100" dist="38100" dir="2700000" algn="tl">
                  <a:srgbClr val="000000">
                    <a:alpha val="43137"/>
                  </a:srgbClr>
                </a:outerShdw>
              </a:effectLst>
            </a:rPr>
            <a:t>正高级教师</a:t>
          </a:r>
        </a:p>
      </dsp:txBody>
      <dsp:txXfrm rot="10800000">
        <a:off x="189132" y="1593094"/>
        <a:ext cx="1851917" cy="1947114"/>
      </dsp:txXfrm>
    </dsp:sp>
    <dsp:sp modelId="{D2B1BE69-5B25-43B7-88BB-23AD083F8415}">
      <dsp:nvSpPr>
        <dsp:cNvPr id="10" name="圆角矩形 9"/>
        <dsp:cNvSpPr/>
      </dsp:nvSpPr>
      <dsp:spPr bwMode="white">
        <a:xfrm>
          <a:off x="2226241" y="212412"/>
          <a:ext cx="1851917" cy="1168269"/>
        </a:xfrm>
        <a:prstGeom prst="roundRect">
          <a:avLst>
            <a:gd name="adj" fmla="val 10000"/>
          </a:avLst>
        </a:prstGeom>
      </dsp:spPr>
      <dsp:style>
        <a:lnRef idx="2">
          <a:schemeClr val="lt1"/>
        </a:lnRef>
        <a:fillRef idx="1">
          <a:schemeClr val="accent3">
            <a:tint val="50000"/>
          </a:schemeClr>
        </a:fillRef>
        <a:effectRef idx="0">
          <a:scrgbClr r="0" g="0" b="0"/>
        </a:effectRef>
        <a:fontRef idx="minor"/>
      </dsp:style>
      <dsp:txXfrm>
        <a:off x="2226241" y="212412"/>
        <a:ext cx="1851917" cy="1168269"/>
      </dsp:txXfrm>
    </dsp:sp>
    <dsp:sp modelId="{80D9BFA0-1338-4F84-BF98-88DB92467A30}">
      <dsp:nvSpPr>
        <dsp:cNvPr id="8" name="同侧圆角矩形 7"/>
        <dsp:cNvSpPr/>
      </dsp:nvSpPr>
      <dsp:spPr bwMode="white">
        <a:xfrm rot="10800000">
          <a:off x="2226241" y="1593094"/>
          <a:ext cx="1851917" cy="1947114"/>
        </a:xfrm>
        <a:prstGeom prst="round2SameRect">
          <a:avLst>
            <a:gd name="adj1" fmla="val 10500"/>
            <a:gd name="adj2" fmla="val 0"/>
          </a:avLst>
        </a:prstGeom>
      </dsp:spPr>
      <dsp:style>
        <a:lnRef idx="2">
          <a:schemeClr val="lt1"/>
        </a:lnRef>
        <a:fillRef idx="1">
          <a:schemeClr val="accent3"/>
        </a:fillRef>
        <a:effectRef idx="0">
          <a:scrgbClr r="0" g="0" b="0"/>
        </a:effectRef>
        <a:fontRef idx="minor">
          <a:schemeClr val="lt1"/>
        </a:fontRef>
      </dsp:style>
      <dsp:txBody>
        <a:bodyPr rot="10800000" lIns="234696" tIns="234696" rIns="234696" bIns="234696" anchor="t"/>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lang="zh-CN" altLang="en-US" b="1" dirty="0">
              <a:effectLst>
                <a:outerShdw blurRad="38100" dist="38100" dir="2700000" algn="tl">
                  <a:srgbClr val="000000">
                    <a:alpha val="43137"/>
                  </a:srgbClr>
                </a:outerShdw>
              </a:effectLst>
            </a:rPr>
            <a:t>高级教师</a:t>
          </a:r>
        </a:p>
      </dsp:txBody>
      <dsp:txXfrm rot="10800000">
        <a:off x="2226241" y="1593094"/>
        <a:ext cx="1851917" cy="1947114"/>
      </dsp:txXfrm>
    </dsp:sp>
    <dsp:sp modelId="{3DE2B553-1F06-4CF4-B4E0-6B4D5DB57751}">
      <dsp:nvSpPr>
        <dsp:cNvPr id="14" name="圆角矩形 13"/>
        <dsp:cNvSpPr/>
      </dsp:nvSpPr>
      <dsp:spPr bwMode="white">
        <a:xfrm>
          <a:off x="4263350" y="212412"/>
          <a:ext cx="1851917" cy="1168269"/>
        </a:xfrm>
        <a:prstGeom prst="roundRect">
          <a:avLst>
            <a:gd name="adj" fmla="val 10000"/>
          </a:avLst>
        </a:prstGeom>
      </dsp:spPr>
      <dsp:style>
        <a:lnRef idx="2">
          <a:schemeClr val="lt1"/>
        </a:lnRef>
        <a:fillRef idx="1">
          <a:schemeClr val="accent4">
            <a:tint val="50000"/>
          </a:schemeClr>
        </a:fillRef>
        <a:effectRef idx="0">
          <a:scrgbClr r="0" g="0" b="0"/>
        </a:effectRef>
        <a:fontRef idx="minor"/>
      </dsp:style>
      <dsp:txXfrm>
        <a:off x="4263350" y="212412"/>
        <a:ext cx="1851917" cy="1168269"/>
      </dsp:txXfrm>
    </dsp:sp>
    <dsp:sp modelId="{998CA44C-D0CC-4323-AA69-D38797F83E82}">
      <dsp:nvSpPr>
        <dsp:cNvPr id="12" name="同侧圆角矩形 11"/>
        <dsp:cNvSpPr/>
      </dsp:nvSpPr>
      <dsp:spPr bwMode="white">
        <a:xfrm rot="10800000">
          <a:off x="4263350" y="1593094"/>
          <a:ext cx="1851917" cy="1947114"/>
        </a:xfrm>
        <a:prstGeom prst="round2SameRect">
          <a:avLst>
            <a:gd name="adj1" fmla="val 10500"/>
            <a:gd name="adj2" fmla="val 0"/>
          </a:avLst>
        </a:prstGeom>
      </dsp:spPr>
      <dsp:style>
        <a:lnRef idx="2">
          <a:schemeClr val="lt1"/>
        </a:lnRef>
        <a:fillRef idx="1">
          <a:schemeClr val="accent4"/>
        </a:fillRef>
        <a:effectRef idx="0">
          <a:scrgbClr r="0" g="0" b="0"/>
        </a:effectRef>
        <a:fontRef idx="minor">
          <a:schemeClr val="lt1"/>
        </a:fontRef>
      </dsp:style>
      <dsp:txBody>
        <a:bodyPr rot="10800000" lIns="234696" tIns="234696" rIns="234696" bIns="234696" anchor="t"/>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lang="zh-CN" altLang="en-US" b="1" dirty="0">
              <a:effectLst>
                <a:outerShdw blurRad="38100" dist="38100" dir="2700000" algn="tl">
                  <a:srgbClr val="000000">
                    <a:alpha val="43137"/>
                  </a:srgbClr>
                </a:outerShdw>
              </a:effectLst>
            </a:rPr>
            <a:t>一级教师</a:t>
          </a:r>
        </a:p>
      </dsp:txBody>
      <dsp:txXfrm rot="10800000">
        <a:off x="4263350" y="1593094"/>
        <a:ext cx="1851917" cy="1947114"/>
      </dsp:txXfrm>
    </dsp:sp>
    <dsp:sp modelId="{915DC354-D3E7-4DE2-B8E3-DE4265BE1717}">
      <dsp:nvSpPr>
        <dsp:cNvPr id="5" name="圆角矩形 4" hidden="1"/>
        <dsp:cNvSpPr/>
      </dsp:nvSpPr>
      <dsp:spPr>
        <a:xfrm>
          <a:off x="189132" y="0"/>
          <a:ext cx="1388938" cy="212412"/>
        </a:xfrm>
        <a:prstGeom prst="roundRect">
          <a:avLst>
            <a:gd name="adj" fmla="val 10000"/>
          </a:avLst>
        </a:prstGeom>
      </dsp:spPr>
      <dsp:txXfrm>
        <a:off x="189132" y="0"/>
        <a:ext cx="1388938" cy="212412"/>
      </dsp:txXfrm>
    </dsp:sp>
    <dsp:sp modelId="{FC0E9835-FDEE-4E4C-A947-86B811F93F92}">
      <dsp:nvSpPr>
        <dsp:cNvPr id="7" name="矩形 6" hidden="1"/>
        <dsp:cNvSpPr/>
      </dsp:nvSpPr>
      <dsp:spPr>
        <a:xfrm>
          <a:off x="2041049" y="1770104"/>
          <a:ext cx="185192" cy="0"/>
        </a:xfrm>
        <a:prstGeom prst="rect">
          <a:avLst/>
        </a:prstGeom>
      </dsp:spPr>
      <dsp:txXfrm>
        <a:off x="2041049" y="1770104"/>
        <a:ext cx="185192" cy="0"/>
      </dsp:txXfrm>
    </dsp:sp>
    <dsp:sp modelId="{CEDA49C7-BFC9-4A25-B0F4-3DD32E3632DD}">
      <dsp:nvSpPr>
        <dsp:cNvPr id="9" name="圆角矩形 8" hidden="1"/>
        <dsp:cNvSpPr/>
      </dsp:nvSpPr>
      <dsp:spPr>
        <a:xfrm>
          <a:off x="2226241" y="0"/>
          <a:ext cx="1388938" cy="212412"/>
        </a:xfrm>
        <a:prstGeom prst="roundRect">
          <a:avLst>
            <a:gd name="adj" fmla="val 10000"/>
          </a:avLst>
        </a:prstGeom>
      </dsp:spPr>
      <dsp:txXfrm>
        <a:off x="2226241" y="0"/>
        <a:ext cx="1388938" cy="212412"/>
      </dsp:txXfrm>
    </dsp:sp>
    <dsp:sp modelId="{10CEF5AF-5681-4CB4-B6E4-FD0E973D845A}">
      <dsp:nvSpPr>
        <dsp:cNvPr id="11" name="矩形 10" hidden="1"/>
        <dsp:cNvSpPr/>
      </dsp:nvSpPr>
      <dsp:spPr>
        <a:xfrm>
          <a:off x="4078158" y="1770104"/>
          <a:ext cx="185192" cy="0"/>
        </a:xfrm>
        <a:prstGeom prst="rect">
          <a:avLst/>
        </a:prstGeom>
      </dsp:spPr>
      <dsp:txXfrm>
        <a:off x="4078158" y="1770104"/>
        <a:ext cx="185192" cy="0"/>
      </dsp:txXfrm>
    </dsp:sp>
    <dsp:sp modelId="{E679BC0F-9360-40EB-87AB-8705F9F4A48D}">
      <dsp:nvSpPr>
        <dsp:cNvPr id="13" name="圆角矩形 12" hidden="1"/>
        <dsp:cNvSpPr/>
      </dsp:nvSpPr>
      <dsp:spPr>
        <a:xfrm>
          <a:off x="4263350" y="0"/>
          <a:ext cx="1388938" cy="212412"/>
        </a:xfrm>
        <a:prstGeom prst="roundRect">
          <a:avLst>
            <a:gd name="adj" fmla="val 10000"/>
          </a:avLst>
        </a:prstGeom>
      </dsp:spPr>
      <dsp:txXfrm>
        <a:off x="4263350" y="0"/>
        <a:ext cx="1388938" cy="212412"/>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699700" cy="4833443"/>
        <a:chOff x="0" y="0"/>
        <a:chExt cx="10699700" cy="4833443"/>
      </a:xfrm>
    </dsp:grpSpPr>
    <dsp:sp modelId="{2D7C9632-A336-469F-AB4A-CB56B28D2B27}">
      <dsp:nvSpPr>
        <dsp:cNvPr id="3" name="圆角矩形 2"/>
        <dsp:cNvSpPr/>
      </dsp:nvSpPr>
      <dsp:spPr bwMode="white">
        <a:xfrm>
          <a:off x="0" y="34117"/>
          <a:ext cx="10699700" cy="861120"/>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68580" tIns="68580" rIns="68580" bIns="68580" anchor="t" anchorCtr="0"/>
        <a:lstStyle>
          <a:lvl1pPr algn="l">
            <a:defRPr sz="4600"/>
          </a:lvl1pPr>
          <a:lvl2pPr marL="285750" indent="-285750" algn="l">
            <a:defRPr sz="3500"/>
          </a:lvl2pPr>
          <a:lvl3pPr marL="571500" indent="-285750" algn="l">
            <a:defRPr sz="3500"/>
          </a:lvl3pPr>
          <a:lvl4pPr marL="857250" indent="-285750" algn="l">
            <a:defRPr sz="3500"/>
          </a:lvl4pPr>
          <a:lvl5pPr marL="1143000" indent="-285750" algn="l">
            <a:defRPr sz="3500"/>
          </a:lvl5pPr>
          <a:lvl6pPr marL="1428750" indent="-285750" algn="l">
            <a:defRPr sz="3500"/>
          </a:lvl6pPr>
          <a:lvl7pPr marL="1714500" indent="-285750" algn="l">
            <a:defRPr sz="3500"/>
          </a:lvl7pPr>
          <a:lvl8pPr marL="2000250" indent="-285750" algn="l">
            <a:defRPr sz="3500"/>
          </a:lvl8pPr>
          <a:lvl9pPr marL="2286000" indent="-285750" algn="l">
            <a:defRPr sz="3500"/>
          </a:lvl9pPr>
        </a:lstStyle>
        <a:p>
          <a:pPr lvl="0">
            <a:lnSpc>
              <a:spcPct val="100000"/>
            </a:lnSpc>
            <a:spcBef>
              <a:spcPct val="0"/>
            </a:spcBef>
            <a:spcAft>
              <a:spcPct val="35000"/>
            </a:spcAft>
          </a:pPr>
          <a:r>
            <a:rPr lang="zh-CN" altLang="zh-CN" sz="1800" b="1" i="0">
              <a:solidFill>
                <a:schemeClr val="dk1"/>
              </a:solidFill>
            </a:rPr>
            <a:t>（一）超额完成学校规定的教育教学和研究工作任务</a:t>
          </a:r>
          <a:r>
            <a:rPr lang="en-US" altLang="zh-CN" sz="1800" b="1" i="0">
              <a:solidFill>
                <a:schemeClr val="dk1"/>
              </a:solidFill>
            </a:rPr>
            <a:t>,</a:t>
          </a:r>
          <a:r>
            <a:rPr lang="zh-CN" altLang="zh-CN" sz="1800" b="1" i="0">
              <a:solidFill>
                <a:schemeClr val="dk1"/>
              </a:solidFill>
            </a:rPr>
            <a:t>效果显著</a:t>
          </a:r>
          <a:r>
            <a:rPr lang="en-US" altLang="zh-CN" sz="1800" b="1" i="0">
              <a:solidFill>
                <a:schemeClr val="dk1"/>
              </a:solidFill>
            </a:rPr>
            <a:t>,</a:t>
          </a:r>
          <a:r>
            <a:rPr lang="zh-CN" altLang="zh-CN" sz="1800" b="1" i="0">
              <a:solidFill>
                <a:schemeClr val="dk1"/>
              </a:solidFill>
            </a:rPr>
            <a:t>成绩突出。</a:t>
          </a:r>
          <a:endParaRPr lang="zh-CN" altLang="en-US" sz="1800" b="1" dirty="0">
            <a:solidFill>
              <a:schemeClr val="dk1"/>
            </a:solidFill>
            <a:effectLst/>
          </a:endParaRPr>
        </a:p>
      </dsp:txBody>
      <dsp:txXfrm>
        <a:off x="0" y="34117"/>
        <a:ext cx="10699700" cy="861120"/>
      </dsp:txXfrm>
    </dsp:sp>
    <dsp:sp modelId="{3BBFA1EC-AE8B-4A4A-8DCD-807208556CB7}">
      <dsp:nvSpPr>
        <dsp:cNvPr id="4" name="圆角矩形 3"/>
        <dsp:cNvSpPr/>
      </dsp:nvSpPr>
      <dsp:spPr bwMode="white">
        <a:xfrm>
          <a:off x="0" y="1027717"/>
          <a:ext cx="10699700" cy="861120"/>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68580" tIns="68580" rIns="68580" bIns="68580" anchor="ctr"/>
        <a:lstStyle>
          <a:lvl1pPr algn="l">
            <a:defRPr sz="4600"/>
          </a:lvl1pPr>
          <a:lvl2pPr marL="285750" indent="-285750" algn="l">
            <a:defRPr sz="3500"/>
          </a:lvl2pPr>
          <a:lvl3pPr marL="571500" indent="-285750" algn="l">
            <a:defRPr sz="3500"/>
          </a:lvl3pPr>
          <a:lvl4pPr marL="857250" indent="-285750" algn="l">
            <a:defRPr sz="3500"/>
          </a:lvl4pPr>
          <a:lvl5pPr marL="1143000" indent="-285750" algn="l">
            <a:defRPr sz="3500"/>
          </a:lvl5pPr>
          <a:lvl6pPr marL="1428750" indent="-285750" algn="l">
            <a:defRPr sz="3500"/>
          </a:lvl6pPr>
          <a:lvl7pPr marL="1714500" indent="-285750" algn="l">
            <a:defRPr sz="3500"/>
          </a:lvl7pPr>
          <a:lvl8pPr marL="2000250" indent="-285750" algn="l">
            <a:defRPr sz="3500"/>
          </a:lvl8pPr>
          <a:lvl9pPr marL="2286000" indent="-285750" algn="l">
            <a:defRPr sz="3500"/>
          </a:lvl9pPr>
        </a:lstStyle>
        <a:p>
          <a:pPr lvl="0">
            <a:lnSpc>
              <a:spcPct val="100000"/>
            </a:lnSpc>
            <a:spcBef>
              <a:spcPct val="0"/>
            </a:spcBef>
            <a:spcAft>
              <a:spcPct val="35000"/>
            </a:spcAft>
          </a:pPr>
          <a:r>
            <a:rPr lang="zh-CN" altLang="zh-CN" sz="1800" b="1" i="0" dirty="0">
              <a:solidFill>
                <a:schemeClr val="dk1"/>
              </a:solidFill>
            </a:rPr>
            <a:t>（二）近</a:t>
          </a:r>
          <a:r>
            <a:rPr lang="en-US" altLang="zh-CN" sz="1800" b="1" i="0" dirty="0">
              <a:solidFill>
                <a:schemeClr val="dk1"/>
              </a:solidFill>
            </a:rPr>
            <a:t>6</a:t>
          </a:r>
          <a:r>
            <a:rPr lang="zh-CN" altLang="zh-CN" sz="1800" b="1" i="0" dirty="0">
              <a:solidFill>
                <a:schemeClr val="dk1"/>
              </a:solidFill>
            </a:rPr>
            <a:t>年年度考核获得优秀等次至少</a:t>
          </a:r>
          <a:r>
            <a:rPr lang="en-US" altLang="zh-CN" sz="1800" b="1" i="0" dirty="0">
              <a:solidFill>
                <a:schemeClr val="dk1"/>
              </a:solidFill>
            </a:rPr>
            <a:t>2</a:t>
          </a:r>
          <a:r>
            <a:rPr lang="zh-CN" altLang="zh-CN" sz="1800" b="1" i="0" dirty="0">
              <a:solidFill>
                <a:schemeClr val="dk1"/>
              </a:solidFill>
            </a:rPr>
            <a:t>次。</a:t>
          </a:r>
          <a:endParaRPr>
            <a:solidFill>
              <a:schemeClr val="dk1"/>
            </a:solidFill>
          </a:endParaRPr>
        </a:p>
      </dsp:txBody>
      <dsp:txXfrm>
        <a:off x="0" y="1027717"/>
        <a:ext cx="10699700" cy="861120"/>
      </dsp:txXfrm>
    </dsp:sp>
    <dsp:sp modelId="{E920AD7A-CE0F-4ECA-9318-5CEA0AFD0EEA}">
      <dsp:nvSpPr>
        <dsp:cNvPr id="5" name="圆角矩形 4"/>
        <dsp:cNvSpPr/>
      </dsp:nvSpPr>
      <dsp:spPr bwMode="white">
        <a:xfrm>
          <a:off x="0" y="2021317"/>
          <a:ext cx="10699700" cy="861120"/>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68580" tIns="68580" rIns="68580" bIns="68580" anchor="ctr"/>
        <a:lstStyle>
          <a:lvl1pPr algn="l">
            <a:defRPr sz="4600"/>
          </a:lvl1pPr>
          <a:lvl2pPr marL="285750" indent="-285750" algn="l">
            <a:defRPr sz="3500"/>
          </a:lvl2pPr>
          <a:lvl3pPr marL="571500" indent="-285750" algn="l">
            <a:defRPr sz="3500"/>
          </a:lvl3pPr>
          <a:lvl4pPr marL="857250" indent="-285750" algn="l">
            <a:defRPr sz="3500"/>
          </a:lvl4pPr>
          <a:lvl5pPr marL="1143000" indent="-285750" algn="l">
            <a:defRPr sz="3500"/>
          </a:lvl5pPr>
          <a:lvl6pPr marL="1428750" indent="-285750" algn="l">
            <a:defRPr sz="3500"/>
          </a:lvl6pPr>
          <a:lvl7pPr marL="1714500" indent="-285750" algn="l">
            <a:defRPr sz="3500"/>
          </a:lvl7pPr>
          <a:lvl8pPr marL="2000250" indent="-285750" algn="l">
            <a:defRPr sz="3500"/>
          </a:lvl8pPr>
          <a:lvl9pPr marL="2286000" indent="-285750" algn="l">
            <a:defRPr sz="3500"/>
          </a:lvl9pPr>
        </a:lstStyle>
        <a:p>
          <a:pPr lvl="0">
            <a:lnSpc>
              <a:spcPct val="100000"/>
            </a:lnSpc>
            <a:spcBef>
              <a:spcPct val="0"/>
            </a:spcBef>
            <a:spcAft>
              <a:spcPct val="35000"/>
            </a:spcAft>
          </a:pPr>
          <a:r>
            <a:rPr lang="zh-CN" altLang="zh-CN" sz="1800" b="1" i="0" dirty="0">
              <a:solidFill>
                <a:schemeClr val="dk1"/>
              </a:solidFill>
            </a:rPr>
            <a:t>（三）讲课答辩获优秀等次。</a:t>
          </a:r>
          <a:endParaRPr>
            <a:solidFill>
              <a:schemeClr val="dk1"/>
            </a:solidFill>
          </a:endParaRPr>
        </a:p>
      </dsp:txBody>
      <dsp:txXfrm>
        <a:off x="0" y="2021317"/>
        <a:ext cx="10699700" cy="861120"/>
      </dsp:txXfrm>
    </dsp:sp>
    <dsp:sp modelId="{D37ABE28-F7EA-4A0E-9CE3-A72AF2DD9574}">
      <dsp:nvSpPr>
        <dsp:cNvPr id="6" name="圆角矩形 5"/>
        <dsp:cNvSpPr/>
      </dsp:nvSpPr>
      <dsp:spPr bwMode="white">
        <a:xfrm>
          <a:off x="0" y="3014917"/>
          <a:ext cx="10699700" cy="861120"/>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68580" tIns="68580" rIns="68580" bIns="68580" anchor="ctr"/>
        <a:lstStyle>
          <a:lvl1pPr algn="l">
            <a:defRPr sz="4600"/>
          </a:lvl1pPr>
          <a:lvl2pPr marL="285750" indent="-285750" algn="l">
            <a:defRPr sz="3500"/>
          </a:lvl2pPr>
          <a:lvl3pPr marL="571500" indent="-285750" algn="l">
            <a:defRPr sz="3500"/>
          </a:lvl3pPr>
          <a:lvl4pPr marL="857250" indent="-285750" algn="l">
            <a:defRPr sz="3500"/>
          </a:lvl4pPr>
          <a:lvl5pPr marL="1143000" indent="-285750" algn="l">
            <a:defRPr sz="3500"/>
          </a:lvl5pPr>
          <a:lvl6pPr marL="1428750" indent="-285750" algn="l">
            <a:defRPr sz="3500"/>
          </a:lvl6pPr>
          <a:lvl7pPr marL="1714500" indent="-285750" algn="l">
            <a:defRPr sz="3500"/>
          </a:lvl7pPr>
          <a:lvl8pPr marL="2000250" indent="-285750" algn="l">
            <a:defRPr sz="3500"/>
          </a:lvl8pPr>
          <a:lvl9pPr marL="2286000" indent="-285750" algn="l">
            <a:defRPr sz="3500"/>
          </a:lvl9pPr>
        </a:lstStyle>
        <a:p>
          <a:pPr lvl="0">
            <a:lnSpc>
              <a:spcPct val="100000"/>
            </a:lnSpc>
            <a:spcBef>
              <a:spcPct val="0"/>
            </a:spcBef>
            <a:spcAft>
              <a:spcPct val="35000"/>
            </a:spcAft>
          </a:pPr>
          <a:r>
            <a:rPr lang="zh-CN" altLang="zh-CN" sz="1800" b="1" i="0" dirty="0">
              <a:solidFill>
                <a:schemeClr val="dk1"/>
              </a:solidFill>
            </a:rPr>
            <a:t>（四）符合下列条件中两条，经专家综合评价，达到正高级教师水平。</a:t>
          </a:r>
          <a:endParaRPr>
            <a:solidFill>
              <a:schemeClr val="dk1"/>
            </a:solidFill>
          </a:endParaRPr>
        </a:p>
      </dsp:txBody>
      <dsp:txXfrm>
        <a:off x="0" y="3014917"/>
        <a:ext cx="10699700" cy="861120"/>
      </dsp:txXfrm>
    </dsp:sp>
    <dsp:sp modelId="{5A83A090-D733-48C6-8185-617FA42CB247}">
      <dsp:nvSpPr>
        <dsp:cNvPr id="7" name="矩形 6"/>
        <dsp:cNvSpPr/>
      </dsp:nvSpPr>
      <dsp:spPr bwMode="white">
        <a:xfrm>
          <a:off x="0" y="3876037"/>
          <a:ext cx="10699700" cy="923290"/>
        </a:xfrm>
        <a:prstGeom prst="rect">
          <a:avLst/>
        </a:prstGeom>
        <a:solidFill>
          <a:schemeClr val="accent5">
            <a:lumMod val="20000"/>
            <a:lumOff val="80000"/>
          </a:schemeClr>
        </a:solidFill>
      </dsp:spPr>
      <dsp:style>
        <a:lnRef idx="0">
          <a:schemeClr val="dk1">
            <a:alpha val="0"/>
          </a:schemeClr>
        </a:lnRef>
        <a:fillRef idx="0">
          <a:schemeClr val="lt1">
            <a:alpha val="0"/>
          </a:schemeClr>
        </a:fillRef>
        <a:effectRef idx="0">
          <a:scrgbClr r="0" g="0" b="0"/>
        </a:effectRef>
        <a:fontRef idx="minor"/>
      </dsp:style>
      <dsp:txBody>
        <a:bodyPr lIns="339715" tIns="20320" rIns="113792" bIns="20320" anchor="t"/>
        <a:lstStyle>
          <a:lvl1pPr algn="l">
            <a:defRPr sz="4600"/>
          </a:lvl1pPr>
          <a:lvl2pPr marL="285750" indent="-285750" algn="l">
            <a:defRPr sz="3500"/>
          </a:lvl2pPr>
          <a:lvl3pPr marL="571500" indent="-285750" algn="l">
            <a:defRPr sz="3500"/>
          </a:lvl3pPr>
          <a:lvl4pPr marL="857250" indent="-285750" algn="l">
            <a:defRPr sz="3500"/>
          </a:lvl4pPr>
          <a:lvl5pPr marL="1143000" indent="-285750" algn="l">
            <a:defRPr sz="3500"/>
          </a:lvl5pPr>
          <a:lvl6pPr marL="1428750" indent="-285750" algn="l">
            <a:defRPr sz="3500"/>
          </a:lvl6pPr>
          <a:lvl7pPr marL="1714500" indent="-285750" algn="l">
            <a:defRPr sz="3500"/>
          </a:lvl7pPr>
          <a:lvl8pPr marL="2000250" indent="-285750" algn="l">
            <a:defRPr sz="3500"/>
          </a:lvl8pPr>
          <a:lvl9pPr marL="2286000" indent="-285750" algn="l">
            <a:defRPr sz="3500"/>
          </a:lvl9pPr>
        </a:lstStyle>
        <a:p>
          <a:pPr marL="171450" lvl="1" indent="-171450">
            <a:lnSpc>
              <a:spcPct val="100000"/>
            </a:lnSpc>
            <a:spcBef>
              <a:spcPct val="0"/>
            </a:spcBef>
            <a:spcAft>
              <a:spcPct val="20000"/>
            </a:spcAft>
            <a:buChar char="•"/>
          </a:pPr>
          <a:r>
            <a:rPr lang="en-US" altLang="zh-CN" sz="1600" b="1" i="0" dirty="0">
              <a:solidFill>
                <a:schemeClr val="tx1"/>
              </a:solidFill>
            </a:rPr>
            <a:t>1</a:t>
          </a:r>
          <a:r>
            <a:rPr lang="zh-CN" altLang="zh-CN" sz="1600" b="1" i="0" dirty="0">
              <a:solidFill>
                <a:schemeClr val="tx1"/>
              </a:solidFill>
            </a:rPr>
            <a:t>．教书育人成绩突出，受到国家级政府综合表彰。</a:t>
          </a:r>
          <a:endParaRPr lang="zh-CN" altLang="zh-CN" sz="1600" b="1" i="0" dirty="0">
            <a:solidFill>
              <a:schemeClr val="tx1"/>
            </a:solidFill>
          </a:endParaRPr>
        </a:p>
        <a:p>
          <a:pPr marL="171450" lvl="1" indent="-171450">
            <a:lnSpc>
              <a:spcPct val="100000"/>
            </a:lnSpc>
            <a:spcBef>
              <a:spcPct val="0"/>
            </a:spcBef>
            <a:spcAft>
              <a:spcPct val="20000"/>
            </a:spcAft>
            <a:buChar char="•"/>
          </a:pPr>
          <a:r>
            <a:rPr lang="en-US" altLang="zh-CN" sz="1600" b="1" i="0" dirty="0">
              <a:solidFill>
                <a:schemeClr val="tx1"/>
              </a:solidFill>
            </a:rPr>
            <a:t>2</a:t>
          </a:r>
          <a:r>
            <a:rPr lang="zh-CN" altLang="zh-CN" sz="1600" b="1" i="0" dirty="0">
              <a:solidFill>
                <a:schemeClr val="tx1"/>
              </a:solidFill>
            </a:rPr>
            <a:t>．作为主持人，获得国家教学成果二等奖及以上奖励，为我省基础教育改革作出突出贡献。</a:t>
          </a:r>
          <a:endParaRPr lang="zh-CN" altLang="zh-CN" sz="1600" b="1" i="0" dirty="0">
            <a:solidFill>
              <a:schemeClr val="tx1"/>
            </a:solidFill>
          </a:endParaRPr>
        </a:p>
        <a:p>
          <a:pPr marL="171450" lvl="1" indent="-171450">
            <a:lnSpc>
              <a:spcPct val="100000"/>
            </a:lnSpc>
            <a:spcBef>
              <a:spcPct val="0"/>
            </a:spcBef>
            <a:spcAft>
              <a:spcPct val="20000"/>
            </a:spcAft>
            <a:buChar char="•"/>
          </a:pPr>
          <a:r>
            <a:rPr lang="en-US" altLang="zh-CN" sz="1600" b="1" i="0" dirty="0">
              <a:solidFill>
                <a:schemeClr val="tx1"/>
              </a:solidFill>
            </a:rPr>
            <a:t>3</a:t>
          </a:r>
          <a:r>
            <a:rPr lang="zh-CN" altLang="zh-CN" sz="1600" b="1" i="0" dirty="0">
              <a:solidFill>
                <a:schemeClr val="tx1"/>
              </a:solidFill>
            </a:rPr>
            <a:t>．获得国家级学术技术称号。</a:t>
          </a:r>
          <a:endParaRPr>
            <a:solidFill>
              <a:schemeClr val="tx1"/>
            </a:solidFill>
          </a:endParaRPr>
        </a:p>
      </dsp:txBody>
      <dsp:txXfrm>
        <a:off x="0" y="3876037"/>
        <a:ext cx="10699700" cy="92329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638485" cy="4804183"/>
        <a:chOff x="0" y="0"/>
        <a:chExt cx="11638485" cy="4804183"/>
      </a:xfrm>
    </dsp:grpSpPr>
    <dsp:sp modelId="{90A7AC6F-0E7E-48F8-972D-8EBC94A3A170}">
      <dsp:nvSpPr>
        <dsp:cNvPr id="3" name="圆角矩形 2"/>
        <dsp:cNvSpPr/>
      </dsp:nvSpPr>
      <dsp:spPr bwMode="white">
        <a:xfrm>
          <a:off x="0" y="26006"/>
          <a:ext cx="11638485" cy="911860"/>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80010" tIns="80010" rIns="80010" bIns="80010" anchor="t" anchorCtr="0"/>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altLang="zh-CN" b="1" i="0">
              <a:solidFill>
                <a:schemeClr val="dk1"/>
              </a:solidFill>
            </a:rPr>
            <a:t>（一）超额完成单位规定的教育教学和研究工作任务</a:t>
          </a:r>
          <a:r>
            <a:rPr lang="en-US" altLang="zh-CN" b="1" i="0">
              <a:solidFill>
                <a:schemeClr val="dk1"/>
              </a:solidFill>
            </a:rPr>
            <a:t>,</a:t>
          </a:r>
          <a:r>
            <a:rPr lang="zh-CN" altLang="zh-CN" b="1" i="0">
              <a:solidFill>
                <a:schemeClr val="dk1"/>
              </a:solidFill>
            </a:rPr>
            <a:t>效果显著</a:t>
          </a:r>
          <a:r>
            <a:rPr lang="en-US" altLang="zh-CN" b="1" i="0">
              <a:solidFill>
                <a:schemeClr val="dk1"/>
              </a:solidFill>
            </a:rPr>
            <a:t>,</a:t>
          </a:r>
          <a:r>
            <a:rPr lang="zh-CN" altLang="zh-CN" b="1" i="0">
              <a:solidFill>
                <a:schemeClr val="dk1"/>
              </a:solidFill>
            </a:rPr>
            <a:t>成绩突出。</a:t>
          </a:r>
          <a:endParaRPr lang="zh-CN" altLang="en-US" dirty="0">
            <a:solidFill>
              <a:schemeClr val="dk1"/>
            </a:solidFill>
          </a:endParaRPr>
        </a:p>
      </dsp:txBody>
      <dsp:txXfrm>
        <a:off x="0" y="26006"/>
        <a:ext cx="11638485" cy="911860"/>
      </dsp:txXfrm>
    </dsp:sp>
    <dsp:sp modelId="{AF91C6CE-0EE6-4500-B0B7-A8F7E0CDCF11}">
      <dsp:nvSpPr>
        <dsp:cNvPr id="4" name="圆角矩形 3"/>
        <dsp:cNvSpPr/>
      </dsp:nvSpPr>
      <dsp:spPr bwMode="white">
        <a:xfrm>
          <a:off x="0" y="998346"/>
          <a:ext cx="11638485" cy="911860"/>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altLang="zh-CN" b="1" i="0" dirty="0">
              <a:solidFill>
                <a:schemeClr val="dk1"/>
              </a:solidFill>
            </a:rPr>
            <a:t>（二）近</a:t>
          </a:r>
          <a:r>
            <a:rPr lang="en-US" altLang="zh-CN" b="1" i="0" dirty="0">
              <a:solidFill>
                <a:schemeClr val="dk1"/>
              </a:solidFill>
            </a:rPr>
            <a:t>6</a:t>
          </a:r>
          <a:r>
            <a:rPr lang="zh-CN" altLang="zh-CN" b="1" i="0" dirty="0">
              <a:solidFill>
                <a:schemeClr val="dk1"/>
              </a:solidFill>
            </a:rPr>
            <a:t>年年度考核获得优秀等次至少</a:t>
          </a:r>
          <a:r>
            <a:rPr lang="en-US" altLang="zh-CN" b="1" i="0" dirty="0">
              <a:solidFill>
                <a:schemeClr val="dk1"/>
              </a:solidFill>
            </a:rPr>
            <a:t>1</a:t>
          </a:r>
          <a:r>
            <a:rPr lang="zh-CN" altLang="zh-CN" b="1" i="0" dirty="0">
              <a:solidFill>
                <a:schemeClr val="dk1"/>
              </a:solidFill>
            </a:rPr>
            <a:t>次。</a:t>
          </a:r>
          <a:endParaRPr>
            <a:solidFill>
              <a:schemeClr val="dk1"/>
            </a:solidFill>
          </a:endParaRPr>
        </a:p>
      </dsp:txBody>
      <dsp:txXfrm>
        <a:off x="0" y="998346"/>
        <a:ext cx="11638485" cy="911860"/>
      </dsp:txXfrm>
    </dsp:sp>
    <dsp:sp modelId="{A988BCF8-3F0A-4251-9E41-390DF3173892}">
      <dsp:nvSpPr>
        <dsp:cNvPr id="5" name="圆角矩形 4"/>
        <dsp:cNvSpPr/>
      </dsp:nvSpPr>
      <dsp:spPr bwMode="white">
        <a:xfrm>
          <a:off x="0" y="1970687"/>
          <a:ext cx="11638485" cy="911860"/>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altLang="zh-CN" b="1" i="0" dirty="0">
              <a:solidFill>
                <a:schemeClr val="dk1"/>
              </a:solidFill>
            </a:rPr>
            <a:t>（三）讲课答辩获优秀等次。</a:t>
          </a:r>
          <a:endParaRPr>
            <a:solidFill>
              <a:schemeClr val="dk1"/>
            </a:solidFill>
          </a:endParaRPr>
        </a:p>
      </dsp:txBody>
      <dsp:txXfrm>
        <a:off x="0" y="1970687"/>
        <a:ext cx="11638485" cy="911860"/>
      </dsp:txXfrm>
    </dsp:sp>
    <dsp:sp modelId="{2692225F-FEBA-4195-B113-064EF84B6096}">
      <dsp:nvSpPr>
        <dsp:cNvPr id="6" name="圆角矩形 5"/>
        <dsp:cNvSpPr/>
      </dsp:nvSpPr>
      <dsp:spPr bwMode="white">
        <a:xfrm>
          <a:off x="0" y="2943027"/>
          <a:ext cx="11638485" cy="911860"/>
        </a:xfrm>
        <a:prstGeom prst="roundRect">
          <a:avLst/>
        </a:prstGeom>
      </dsp:spPr>
      <dsp:style>
        <a:lnRef idx="2">
          <a:schemeClr val="accent1">
            <a:shade val="80000"/>
          </a:schemeClr>
        </a:lnRef>
        <a:fillRef idx="1">
          <a:schemeClr val="lt1"/>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altLang="zh-CN" b="1" i="0" dirty="0">
              <a:solidFill>
                <a:schemeClr val="dk1"/>
              </a:solidFill>
            </a:rPr>
            <a:t>（四）符合下列条件中的两条（其中第</a:t>
          </a:r>
          <a:r>
            <a:rPr lang="en-US" altLang="zh-CN" b="1" i="0" dirty="0">
              <a:solidFill>
                <a:schemeClr val="dk1"/>
              </a:solidFill>
            </a:rPr>
            <a:t>1</a:t>
          </a:r>
          <a:r>
            <a:rPr lang="zh-CN" altLang="zh-CN" b="1" i="0" dirty="0">
              <a:solidFill>
                <a:schemeClr val="dk1"/>
              </a:solidFill>
            </a:rPr>
            <a:t>、</a:t>
          </a:r>
          <a:r>
            <a:rPr lang="en-US" altLang="zh-CN" b="1" i="0" dirty="0">
              <a:solidFill>
                <a:schemeClr val="dk1"/>
              </a:solidFill>
            </a:rPr>
            <a:t>3</a:t>
          </a:r>
          <a:r>
            <a:rPr lang="zh-CN" altLang="zh-CN" b="1" i="0" dirty="0">
              <a:solidFill>
                <a:schemeClr val="dk1"/>
              </a:solidFill>
            </a:rPr>
            <a:t>条为学校教师必备条件，第</a:t>
          </a:r>
          <a:r>
            <a:rPr lang="en-US" altLang="zh-CN" b="1" i="0" dirty="0">
              <a:solidFill>
                <a:schemeClr val="dk1"/>
              </a:solidFill>
            </a:rPr>
            <a:t>2</a:t>
          </a:r>
          <a:r>
            <a:rPr lang="zh-CN" altLang="zh-CN" b="1" i="0" dirty="0">
              <a:solidFill>
                <a:schemeClr val="dk1"/>
              </a:solidFill>
            </a:rPr>
            <a:t>、</a:t>
          </a:r>
          <a:r>
            <a:rPr lang="en-US" altLang="zh-CN" b="1" i="0" dirty="0">
              <a:solidFill>
                <a:schemeClr val="dk1"/>
              </a:solidFill>
            </a:rPr>
            <a:t>3</a:t>
          </a:r>
          <a:r>
            <a:rPr lang="zh-CN" altLang="zh-CN" b="1" i="0" dirty="0">
              <a:solidFill>
                <a:schemeClr val="dk1"/>
              </a:solidFill>
            </a:rPr>
            <a:t>条为校长、教研人员必备条件），经评委会综合评价，达到高级教师水平。</a:t>
          </a:r>
          <a:endParaRPr>
            <a:solidFill>
              <a:schemeClr val="dk1"/>
            </a:solidFill>
          </a:endParaRPr>
        </a:p>
      </dsp:txBody>
      <dsp:txXfrm>
        <a:off x="0" y="2943027"/>
        <a:ext cx="11638485" cy="911860"/>
      </dsp:txXfrm>
    </dsp:sp>
    <dsp:sp modelId="{70774239-47EA-4F2A-9061-26F2DDDC8BCF}">
      <dsp:nvSpPr>
        <dsp:cNvPr id="7" name="矩形 6"/>
        <dsp:cNvSpPr/>
      </dsp:nvSpPr>
      <dsp:spPr bwMode="white">
        <a:xfrm>
          <a:off x="0" y="3854887"/>
          <a:ext cx="11638485" cy="9232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69521" tIns="20320" rIns="113792" bIns="2032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marL="171450" lvl="1" indent="-171450">
            <a:lnSpc>
              <a:spcPct val="100000"/>
            </a:lnSpc>
            <a:spcBef>
              <a:spcPct val="0"/>
            </a:spcBef>
            <a:spcAft>
              <a:spcPct val="20000"/>
            </a:spcAft>
            <a:buChar char="•"/>
          </a:pPr>
          <a:r>
            <a:rPr lang="en-US" altLang="zh-CN" sz="1600" b="1" i="0" dirty="0">
              <a:solidFill>
                <a:schemeClr val="tx1"/>
              </a:solidFill>
            </a:rPr>
            <a:t>1</a:t>
          </a:r>
          <a:r>
            <a:rPr lang="zh-CN" altLang="zh-CN" sz="1600" b="1" i="0" dirty="0">
              <a:solidFill>
                <a:schemeClr val="tx1"/>
              </a:solidFill>
            </a:rPr>
            <a:t>．讲授过市级及以上教研部门组织的优质课（获市级一等奖或省级二等奖）、示范课或观摩课，获得好评。</a:t>
          </a:r>
          <a:endParaRPr lang="zh-CN" altLang="zh-CN" sz="1600" b="1" i="0" dirty="0">
            <a:solidFill>
              <a:schemeClr val="tx1"/>
            </a:solidFill>
          </a:endParaRPr>
        </a:p>
        <a:p>
          <a:pPr marL="171450" lvl="1" indent="-171450">
            <a:lnSpc>
              <a:spcPct val="100000"/>
            </a:lnSpc>
            <a:spcBef>
              <a:spcPct val="0"/>
            </a:spcBef>
            <a:spcAft>
              <a:spcPct val="20000"/>
            </a:spcAft>
            <a:buChar char="•"/>
          </a:pPr>
          <a:r>
            <a:rPr lang="en-US" altLang="zh-CN" sz="1600" b="1" i="0" dirty="0">
              <a:solidFill>
                <a:schemeClr val="tx1"/>
              </a:solidFill>
            </a:rPr>
            <a:t>2</a:t>
          </a:r>
          <a:r>
            <a:rPr lang="zh-CN" altLang="zh-CN" sz="1600" b="1" i="0" dirty="0">
              <a:solidFill>
                <a:schemeClr val="tx1"/>
              </a:solidFill>
            </a:rPr>
            <a:t>．主持完成的相应级别的教科研课题中至少有１项获一等奖。</a:t>
          </a:r>
          <a:endParaRPr lang="zh-CN" altLang="zh-CN" sz="1600" b="1" i="0" dirty="0">
            <a:solidFill>
              <a:schemeClr val="tx1"/>
            </a:solidFill>
          </a:endParaRPr>
        </a:p>
        <a:p>
          <a:pPr marL="171450" lvl="1" indent="-171450">
            <a:lnSpc>
              <a:spcPct val="100000"/>
            </a:lnSpc>
            <a:spcBef>
              <a:spcPct val="0"/>
            </a:spcBef>
            <a:spcAft>
              <a:spcPct val="20000"/>
            </a:spcAft>
            <a:buChar char="•"/>
          </a:pPr>
          <a:r>
            <a:rPr lang="en-US" altLang="zh-CN" sz="1600" b="1" i="0" dirty="0">
              <a:solidFill>
                <a:schemeClr val="tx1"/>
              </a:solidFill>
            </a:rPr>
            <a:t>3</a:t>
          </a:r>
          <a:r>
            <a:rPr lang="zh-CN" altLang="zh-CN" sz="1600" b="1" i="0" dirty="0">
              <a:solidFill>
                <a:schemeClr val="tx1"/>
              </a:solidFill>
            </a:rPr>
            <a:t>．获得市级党委、政府综合表彰</a:t>
          </a:r>
          <a:r>
            <a:rPr lang="en-US" altLang="zh-CN" sz="1600" b="1" i="0" dirty="0">
              <a:solidFill>
                <a:schemeClr val="tx1"/>
              </a:solidFill>
            </a:rPr>
            <a:t>,</a:t>
          </a:r>
          <a:r>
            <a:rPr lang="zh-CN" altLang="zh-CN" sz="1600" b="1" i="0" dirty="0">
              <a:solidFill>
                <a:schemeClr val="tx1"/>
              </a:solidFill>
            </a:rPr>
            <a:t>或教师节期间获得市级及以上综合表彰的优秀教师或先进教育工作者称号。</a:t>
          </a:r>
          <a:endParaRPr>
            <a:solidFill>
              <a:schemeClr val="tx1"/>
            </a:solidFill>
          </a:endParaRPr>
        </a:p>
      </dsp:txBody>
      <dsp:txXfrm>
        <a:off x="0" y="3854887"/>
        <a:ext cx="11638485" cy="9232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type="round2SameRect" r:blip="" rot="180">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
    <Relationship Target="../theme/theme3.xml" Type="http://schemas.openxmlformats.org/officeDocument/2006/relationships/theme"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E2632-7B06-4452-9690-19768445AD0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38D040-8A8B-47DF-BAF3-49B34E6842D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Target="../notesMasters/notesMaster1.xml" Type="http://schemas.openxmlformats.org/officeDocument/2006/relationships/notesMaster" Id="rId2"/>
    <Relationship Target="../slides/slide5.xml" Type="http://schemas.openxmlformats.org/officeDocument/2006/relationships/slide" Id="rId1"/>
</Relationships>

</file>

<file path=ppt/notesSlides/_rels/notesSlide10.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4.xml" Type="http://schemas.openxmlformats.org/officeDocument/2006/relationships/slide" Id="rId1"/>
</Relationships>

</file>

<file path=ppt/notesSlides/_rels/notesSlide11.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5.xml" Type="http://schemas.openxmlformats.org/officeDocument/2006/relationships/slide" Id="rId1"/>
</Relationships>

</file>

<file path=ppt/notesSlides/_rels/notesSlide12.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6.xml" Type="http://schemas.openxmlformats.org/officeDocument/2006/relationships/slide" Id="rId1"/>
</Relationships>

</file>

<file path=ppt/notesSlides/_rels/notesSlide13.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7.xml" Type="http://schemas.openxmlformats.org/officeDocument/2006/relationships/slide" Id="rId1"/>
</Relationships>

</file>

<file path=ppt/notesSlides/_rels/notesSlide14.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8.xml" Type="http://schemas.openxmlformats.org/officeDocument/2006/relationships/slide" Id="rId1"/>
</Relationships>

</file>

<file path=ppt/notesSlides/_rels/notesSlide15.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9.xml" Type="http://schemas.openxmlformats.org/officeDocument/2006/relationships/slide" Id="rId1"/>
</Relationships>

</file>

<file path=ppt/notesSlides/_rels/notesSlide16.xml.rels><?xml version="1.0" encoding="UTF-8" standalone="yes"?>
<Relationships xmlns="http://schemas.openxmlformats.org/package/2006/relationships">
    <Relationship Target="../notesMasters/notesMaster1.xml" Type="http://schemas.openxmlformats.org/officeDocument/2006/relationships/notesMaster" Id="rId2"/>
    <Relationship Target="../slides/slide20.xml" Type="http://schemas.openxmlformats.org/officeDocument/2006/relationships/slide" Id="rId1"/>
</Relationships>

</file>

<file path=ppt/notesSlides/_rels/notesSlide17.xml.rels><?xml version="1.0" encoding="UTF-8" standalone="yes"?>
<Relationships xmlns="http://schemas.openxmlformats.org/package/2006/relationships">
    <Relationship Target="../notesMasters/notesMaster1.xml" Type="http://schemas.openxmlformats.org/officeDocument/2006/relationships/notesMaster" Id="rId2"/>
    <Relationship Target="../slides/slide25.xml" Type="http://schemas.openxmlformats.org/officeDocument/2006/relationships/slide" Id="rId1"/>
</Relationships>

</file>

<file path=ppt/notesSlides/_rels/notesSlide18.xml.rels><?xml version="1.0" encoding="UTF-8" standalone="yes"?>
<Relationships xmlns="http://schemas.openxmlformats.org/package/2006/relationships">
    <Relationship Target="../notesMasters/notesMaster1.xml" Type="http://schemas.openxmlformats.org/officeDocument/2006/relationships/notesMaster" Id="rId2"/>
    <Relationship Target="../slides/slide26.xml" Type="http://schemas.openxmlformats.org/officeDocument/2006/relationships/slide" Id="rId1"/>
</Relationships>

</file>

<file path=ppt/notesSlides/_rels/notesSlide19.xml.rels><?xml version="1.0" encoding="UTF-8" standalone="yes"?>
<Relationships xmlns="http://schemas.openxmlformats.org/package/2006/relationships">
    <Relationship Target="../notesMasters/notesMaster1.xml" Type="http://schemas.openxmlformats.org/officeDocument/2006/relationships/notesMaster" Id="rId2"/>
    <Relationship Target="../slides/slide27.xml" Type="http://schemas.openxmlformats.org/officeDocument/2006/relationships/slide" Id="rId1"/>
</Relationships>

</file>

<file path=ppt/notesSlides/_rels/notesSlide2.xml.rels><?xml version="1.0" encoding="UTF-8" standalone="yes"?>
<Relationships xmlns="http://schemas.openxmlformats.org/package/2006/relationships">
    <Relationship Target="../notesMasters/notesMaster1.xml" Type="http://schemas.openxmlformats.org/officeDocument/2006/relationships/notesMaster" Id="rId2"/>
    <Relationship Target="../slides/slide6.xml" Type="http://schemas.openxmlformats.org/officeDocument/2006/relationships/slide" Id="rId1"/>
</Relationships>

</file>

<file path=ppt/notesSlides/_rels/notesSlide20.xml.rels><?xml version="1.0" encoding="UTF-8" standalone="yes"?>
<Relationships xmlns="http://schemas.openxmlformats.org/package/2006/relationships">
    <Relationship Target="../notesMasters/notesMaster1.xml" Type="http://schemas.openxmlformats.org/officeDocument/2006/relationships/notesMaster" Id="rId2"/>
    <Relationship Target="../slides/slide28.xml" Type="http://schemas.openxmlformats.org/officeDocument/2006/relationships/slide" Id="rId1"/>
</Relationships>

</file>

<file path=ppt/notesSlides/_rels/notesSlide21.xml.rels><?xml version="1.0" encoding="UTF-8" standalone="yes"?>
<Relationships xmlns="http://schemas.openxmlformats.org/package/2006/relationships">
    <Relationship Target="../notesMasters/notesMaster1.xml" Type="http://schemas.openxmlformats.org/officeDocument/2006/relationships/notesMaster" Id="rId2"/>
    <Relationship Target="../slides/slide29.xml" Type="http://schemas.openxmlformats.org/officeDocument/2006/relationships/slide" Id="rId1"/>
</Relationships>

</file>

<file path=ppt/notesSlides/_rels/notesSlide22.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0.xml" Type="http://schemas.openxmlformats.org/officeDocument/2006/relationships/slide" Id="rId1"/>
</Relationships>

</file>

<file path=ppt/notesSlides/_rels/notesSlide23.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1.xml" Type="http://schemas.openxmlformats.org/officeDocument/2006/relationships/slide" Id="rId1"/>
</Relationships>

</file>

<file path=ppt/notesSlides/_rels/notesSlide24.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2.xml" Type="http://schemas.openxmlformats.org/officeDocument/2006/relationships/slide" Id="rId1"/>
</Relationships>

</file>

<file path=ppt/notesSlides/_rels/notesSlide25.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3.xml" Type="http://schemas.openxmlformats.org/officeDocument/2006/relationships/slide" Id="rId1"/>
</Relationships>

</file>

<file path=ppt/notesSlides/_rels/notesSlide26.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4.xml" Type="http://schemas.openxmlformats.org/officeDocument/2006/relationships/slide" Id="rId1"/>
</Relationships>

</file>

<file path=ppt/notesSlides/_rels/notesSlide27.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5.xml" Type="http://schemas.openxmlformats.org/officeDocument/2006/relationships/slide" Id="rId1"/>
</Relationships>

</file>

<file path=ppt/notesSlides/_rels/notesSlide28.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6.xml" Type="http://schemas.openxmlformats.org/officeDocument/2006/relationships/slide" Id="rId1"/>
</Relationships>

</file>

<file path=ppt/notesSlides/_rels/notesSlide29.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7.xml" Type="http://schemas.openxmlformats.org/officeDocument/2006/relationships/slide" Id="rId1"/>
</Relationships>

</file>

<file path=ppt/notesSlides/_rels/notesSlide3.xml.rels><?xml version="1.0" encoding="UTF-8" standalone="yes"?>
<Relationships xmlns="http://schemas.openxmlformats.org/package/2006/relationships">
    <Relationship Target="../notesMasters/notesMaster1.xml" Type="http://schemas.openxmlformats.org/officeDocument/2006/relationships/notesMaster" Id="rId2"/>
    <Relationship Target="../slides/slide7.xml" Type="http://schemas.openxmlformats.org/officeDocument/2006/relationships/slide" Id="rId1"/>
</Relationships>

</file>

<file path=ppt/notesSlides/_rels/notesSlide30.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8.xml" Type="http://schemas.openxmlformats.org/officeDocument/2006/relationships/slide" Id="rId1"/>
</Relationships>

</file>

<file path=ppt/notesSlides/_rels/notesSlide31.xml.rels><?xml version="1.0" encoding="UTF-8" standalone="yes"?>
<Relationships xmlns="http://schemas.openxmlformats.org/package/2006/relationships">
    <Relationship Target="../notesMasters/notesMaster1.xml" Type="http://schemas.openxmlformats.org/officeDocument/2006/relationships/notesMaster" Id="rId2"/>
    <Relationship Target="../slides/slide39.xml" Type="http://schemas.openxmlformats.org/officeDocument/2006/relationships/slide" Id="rId1"/>
</Relationships>

</file>

<file path=ppt/notesSlides/_rels/notesSlide32.xml.rels><?xml version="1.0" encoding="UTF-8" standalone="yes"?>
<Relationships xmlns="http://schemas.openxmlformats.org/package/2006/relationships">
    <Relationship Target="../notesMasters/notesMaster1.xml" Type="http://schemas.openxmlformats.org/officeDocument/2006/relationships/notesMaster" Id="rId2"/>
    <Relationship Target="../slides/slide40.xml" Type="http://schemas.openxmlformats.org/officeDocument/2006/relationships/slide" Id="rId1"/>
</Relationships>

</file>

<file path=ppt/notesSlides/_rels/notesSlide33.xml.rels><?xml version="1.0" encoding="UTF-8" standalone="yes"?>
<Relationships xmlns="http://schemas.openxmlformats.org/package/2006/relationships">
    <Relationship Target="../notesMasters/notesMaster1.xml" Type="http://schemas.openxmlformats.org/officeDocument/2006/relationships/notesMaster" Id="rId2"/>
    <Relationship Target="../slides/slide41.xml" Type="http://schemas.openxmlformats.org/officeDocument/2006/relationships/slide" Id="rId1"/>
</Relationships>

</file>

<file path=ppt/notesSlides/_rels/notesSlide34.xml.rels><?xml version="1.0" encoding="UTF-8" standalone="yes"?>
<Relationships xmlns="http://schemas.openxmlformats.org/package/2006/relationships">
    <Relationship Target="../notesMasters/notesMaster1.xml" Type="http://schemas.openxmlformats.org/officeDocument/2006/relationships/notesMaster" Id="rId2"/>
    <Relationship Target="../slides/slide42.xml" Type="http://schemas.openxmlformats.org/officeDocument/2006/relationships/slide" Id="rId1"/>
</Relationships>

</file>

<file path=ppt/notesSlides/_rels/notesSlide35.xml.rels><?xml version="1.0" encoding="UTF-8" standalone="yes"?>
<Relationships xmlns="http://schemas.openxmlformats.org/package/2006/relationships">
    <Relationship Target="../notesMasters/notesMaster1.xml" Type="http://schemas.openxmlformats.org/officeDocument/2006/relationships/notesMaster" Id="rId2"/>
    <Relationship Target="../slides/slide43.xml" Type="http://schemas.openxmlformats.org/officeDocument/2006/relationships/slide" Id="rId1"/>
</Relationships>

</file>

<file path=ppt/notesSlides/_rels/notesSlide36.xml.rels><?xml version="1.0" encoding="UTF-8" standalone="yes"?>
<Relationships xmlns="http://schemas.openxmlformats.org/package/2006/relationships">
    <Relationship Target="../notesMasters/notesMaster1.xml" Type="http://schemas.openxmlformats.org/officeDocument/2006/relationships/notesMaster" Id="rId2"/>
    <Relationship Target="../slides/slide55.xml" Type="http://schemas.openxmlformats.org/officeDocument/2006/relationships/slide" Id="rId1"/>
</Relationships>

</file>

<file path=ppt/notesSlides/_rels/notesSlide37.xml.rels><?xml version="1.0" encoding="UTF-8" standalone="yes"?>
<Relationships xmlns="http://schemas.openxmlformats.org/package/2006/relationships">
    <Relationship Target="../notesMasters/notesMaster1.xml" Type="http://schemas.openxmlformats.org/officeDocument/2006/relationships/notesMaster" Id="rId2"/>
    <Relationship Target="../slides/slide57.xml" Type="http://schemas.openxmlformats.org/officeDocument/2006/relationships/slide" Id="rId1"/>
</Relationships>

</file>

<file path=ppt/notesSlides/_rels/notesSlide38.xml.rels><?xml version="1.0" encoding="UTF-8" standalone="yes"?>
<Relationships xmlns="http://schemas.openxmlformats.org/package/2006/relationships">
    <Relationship Target="../notesMasters/notesMaster1.xml" Type="http://schemas.openxmlformats.org/officeDocument/2006/relationships/notesMaster" Id="rId2"/>
    <Relationship Target="../slides/slide58.xml" Type="http://schemas.openxmlformats.org/officeDocument/2006/relationships/slide" Id="rId1"/>
</Relationships>

</file>

<file path=ppt/notesSlides/_rels/notesSlide39.xml.rels><?xml version="1.0" encoding="UTF-8" standalone="yes"?>
<Relationships xmlns="http://schemas.openxmlformats.org/package/2006/relationships">
    <Relationship Target="../notesMasters/notesMaster1.xml" Type="http://schemas.openxmlformats.org/officeDocument/2006/relationships/notesMaster" Id="rId2"/>
    <Relationship Target="../slides/slide59.xml" Type="http://schemas.openxmlformats.org/officeDocument/2006/relationships/slide" Id="rId1"/>
</Relationships>

</file>

<file path=ppt/notesSlides/_rels/notesSlide4.xml.rels><?xml version="1.0" encoding="UTF-8" standalone="yes"?>
<Relationships xmlns="http://schemas.openxmlformats.org/package/2006/relationships">
    <Relationship Target="../notesMasters/notesMaster1.xml" Type="http://schemas.openxmlformats.org/officeDocument/2006/relationships/notesMaster" Id="rId2"/>
    <Relationship Target="../slides/slide8.xml" Type="http://schemas.openxmlformats.org/officeDocument/2006/relationships/slide" Id="rId1"/>
</Relationships>

</file>

<file path=ppt/notesSlides/_rels/notesSlide40.xml.rels><?xml version="1.0" encoding="UTF-8" standalone="yes"?>
<Relationships xmlns="http://schemas.openxmlformats.org/package/2006/relationships">
    <Relationship Target="../notesMasters/notesMaster1.xml" Type="http://schemas.openxmlformats.org/officeDocument/2006/relationships/notesMaster" Id="rId2"/>
    <Relationship Target="../slides/slide60.xml" Type="http://schemas.openxmlformats.org/officeDocument/2006/relationships/slide" Id="rId1"/>
</Relationships>

</file>

<file path=ppt/notesSlides/_rels/notesSlide41.xml.rels><?xml version="1.0" encoding="UTF-8" standalone="yes"?>
<Relationships xmlns="http://schemas.openxmlformats.org/package/2006/relationships">
    <Relationship Target="../notesMasters/notesMaster1.xml" Type="http://schemas.openxmlformats.org/officeDocument/2006/relationships/notesMaster" Id="rId2"/>
    <Relationship Target="../slides/slide62.xml" Type="http://schemas.openxmlformats.org/officeDocument/2006/relationships/slide" Id="rId1"/>
</Relationships>

</file>

<file path=ppt/notesSlides/_rels/notesSlide5.xml.rels><?xml version="1.0" encoding="UTF-8" standalone="yes"?>
<Relationships xmlns="http://schemas.openxmlformats.org/package/2006/relationships">
    <Relationship Target="../notesMasters/notesMaster1.xml" Type="http://schemas.openxmlformats.org/officeDocument/2006/relationships/notesMaster" Id="rId2"/>
    <Relationship Target="../slides/slide9.xml" Type="http://schemas.openxmlformats.org/officeDocument/2006/relationships/slide" Id="rId1"/>
</Relationships>

</file>

<file path=ppt/notesSlides/_rels/notesSlide6.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0.xml" Type="http://schemas.openxmlformats.org/officeDocument/2006/relationships/slide" Id="rId1"/>
</Relationships>

</file>

<file path=ppt/notesSlides/_rels/notesSlide7.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1.xml" Type="http://schemas.openxmlformats.org/officeDocument/2006/relationships/slide" Id="rId1"/>
</Relationships>

</file>

<file path=ppt/notesSlides/_rels/notesSlide8.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2.xml" Type="http://schemas.openxmlformats.org/officeDocument/2006/relationships/slide" Id="rId1"/>
</Relationships>

</file>

<file path=ppt/notesSlides/_rels/notesSlide9.xml.rels><?xml version="1.0" encoding="UTF-8" standalone="yes"?>
<Relationships xmlns="http://schemas.openxmlformats.org/package/2006/relationships">
    <Relationship Target="../notesMasters/notesMaster1.xml" Type="http://schemas.openxmlformats.org/officeDocument/2006/relationships/notesMaster" Id="rId2"/>
    <Relationship Target="../slides/slide13.xml" Type="http://schemas.openxmlformats.org/officeDocument/2006/relationships/slide"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6538D040-8A8B-47DF-BAF3-49B34E6842D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
    <Relationship Target="../media/image1.emf" Type="http://schemas.openxmlformats.org/officeDocument/2006/relationships/image" Id="rId2"/>
    <Relationship Target="../slideMasters/slideMaster1.xml" Type="http://schemas.openxmlformats.org/officeDocument/2006/relationships/slideMaster" Id="rId1"/>
</Relationships>

</file>

<file path=ppt/slideLayouts/_rels/slideLayout10.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_rels/slideLayout11.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_rels/slideLayout12.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_rels/slideLayout13.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_rels/slideLayout14.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_rels/slideLayout15.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_rels/slideLayout16.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_rels/slideLayout17.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_rels/slideLayout18.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_rels/slideLayout19.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xml.rels><?xml version="1.0" encoding="UTF-8" standalone="yes"?>
<Relationships xmlns="http://schemas.openxmlformats.org/package/2006/relationships">
    <Relationship Target="../media/image2.png" Type="http://schemas.openxmlformats.org/officeDocument/2006/relationships/image" Id="rId3"/>
    <Relationship Target="../media/image1.emf" Type="http://schemas.openxmlformats.org/officeDocument/2006/relationships/image" Id="rId2"/>
    <Relationship Target="../slideMasters/slideMaster1.xml" Type="http://schemas.openxmlformats.org/officeDocument/2006/relationships/slideMaster" Id="rId1"/>
</Relationships>

</file>

<file path=ppt/slideLayouts/_rels/slideLayout20.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1.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2.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3.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4.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5.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6.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7.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8.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29.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3.xml.rels><?xml version="1.0" encoding="UTF-8" standalone="yes"?>
<Relationships xmlns="http://schemas.openxmlformats.org/package/2006/relationships">
    <Relationship Target="../media/image2.png" Type="http://schemas.openxmlformats.org/officeDocument/2006/relationships/image" Id="rId3"/>
    <Relationship Target="../media/image1.emf" Type="http://schemas.openxmlformats.org/officeDocument/2006/relationships/image" Id="rId2"/>
    <Relationship Target="../slideMasters/slideMaster1.xml" Type="http://schemas.openxmlformats.org/officeDocument/2006/relationships/slideMaster" Id="rId1"/>
</Relationships>

</file>

<file path=ppt/slideLayouts/_rels/slideLayout30.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31.xml.rels><?xml version="1.0" encoding="UTF-8" standalone="yes"?>
<Relationships xmlns="http://schemas.openxmlformats.org/package/2006/relationships">
    <Relationship Target="../media/image3.png" Type="http://schemas.openxmlformats.org/officeDocument/2006/relationships/image" Id="rId5"/>
    <Relationship Target="../tags/tag3.xml" Type="http://schemas.openxmlformats.org/officeDocument/2006/relationships/tags" Id="rId4"/>
    <Relationship Target="../tags/tag2.xml" Type="http://schemas.openxmlformats.org/officeDocument/2006/relationships/tags" Id="rId3"/>
    <Relationship Target="../tags/tag1.xml" Type="http://schemas.openxmlformats.org/officeDocument/2006/relationships/tags" Id="rId2"/>
    <Relationship Target="../slideMasters/slideMaster2.xml" Type="http://schemas.openxmlformats.org/officeDocument/2006/relationships/slideMaster" Id="rId1"/>
</Relationships>

</file>

<file path=ppt/slideLayouts/_rels/slideLayout32.xml.rels><?xml version="1.0" encoding="UTF-8" standalone="yes"?>
<Relationships xmlns="http://schemas.openxmlformats.org/package/2006/relationships">
    <Relationship Target="../media/image5.jpeg" Type="http://schemas.openxmlformats.org/officeDocument/2006/relationships/image" Id="rId7"/>
    <Relationship Target="../media/image3.png" Type="http://schemas.openxmlformats.org/officeDocument/2006/relationships/image" Id="rId6"/>
    <Relationship Target="../tags/tag6.xml" Type="http://schemas.openxmlformats.org/officeDocument/2006/relationships/tags" Id="rId5"/>
    <Relationship Target="../tags/tag5.xml" Type="http://schemas.openxmlformats.org/officeDocument/2006/relationships/tags" Id="rId4"/>
    <Relationship Target="../tags/tag4.xml" Type="http://schemas.openxmlformats.org/officeDocument/2006/relationships/tags" Id="rId3"/>
    <Relationship Target="../media/image4.png" Type="http://schemas.openxmlformats.org/officeDocument/2006/relationships/image" Id="rId2"/>
    <Relationship Target="../slideMasters/slideMaster2.xml" Type="http://schemas.openxmlformats.org/officeDocument/2006/relationships/slideMaster" Id="rId1"/>
</Relationships>

</file>

<file path=ppt/slideLayouts/_rels/slideLayout33.xml.rels><?xml version="1.0" encoding="UTF-8" standalone="yes"?>
<Relationships xmlns="http://schemas.openxmlformats.org/package/2006/relationships">
    <Relationship Target="../media/image7.png" Type="http://schemas.openxmlformats.org/officeDocument/2006/relationships/image" Id="rId7"/>
    <Relationship Target="../media/image6.png" Type="http://schemas.openxmlformats.org/officeDocument/2006/relationships/image" Id="rId6"/>
    <Relationship Target="../tags/tag10.xml" Type="http://schemas.openxmlformats.org/officeDocument/2006/relationships/tags" Id="rId5"/>
    <Relationship Target="../tags/tag9.xml" Type="http://schemas.openxmlformats.org/officeDocument/2006/relationships/tags" Id="rId4"/>
    <Relationship Target="../tags/tag8.xml" Type="http://schemas.openxmlformats.org/officeDocument/2006/relationships/tags" Id="rId3"/>
    <Relationship Target="../tags/tag7.xml" Type="http://schemas.openxmlformats.org/officeDocument/2006/relationships/tags" Id="rId2"/>
    <Relationship Target="../slideMasters/slideMaster2.xml" Type="http://schemas.openxmlformats.org/officeDocument/2006/relationships/slideMaster" Id="rId1"/>
</Relationships>

</file>

<file path=ppt/slideLayouts/_rels/slideLayout34.xml.rels><?xml version="1.0" encoding="UTF-8" standalone="yes"?>
<Relationships xmlns="http://schemas.openxmlformats.org/package/2006/relationships">
    <Relationship Target="../media/image7.png" Type="http://schemas.openxmlformats.org/officeDocument/2006/relationships/image" Id="rId7"/>
    <Relationship Target="../media/image6.png" Type="http://schemas.openxmlformats.org/officeDocument/2006/relationships/image" Id="rId6"/>
    <Relationship Target="../tags/tag14.xml" Type="http://schemas.openxmlformats.org/officeDocument/2006/relationships/tags" Id="rId5"/>
    <Relationship Target="../tags/tag13.xml" Type="http://schemas.openxmlformats.org/officeDocument/2006/relationships/tags" Id="rId4"/>
    <Relationship Target="../tags/tag12.xml" Type="http://schemas.openxmlformats.org/officeDocument/2006/relationships/tags" Id="rId3"/>
    <Relationship Target="../tags/tag11.xml" Type="http://schemas.openxmlformats.org/officeDocument/2006/relationships/tags" Id="rId2"/>
    <Relationship Target="../slideMasters/slideMaster2.xml" Type="http://schemas.openxmlformats.org/officeDocument/2006/relationships/slideMaster" Id="rId1"/>
</Relationships>

</file>

<file path=ppt/slideLayouts/_rels/slideLayout35.xml.rels><?xml version="1.0" encoding="UTF-8" standalone="yes"?>
<Relationships xmlns="http://schemas.openxmlformats.org/package/2006/relationships">
    <Relationship Target="../media/image9.png" Type="http://schemas.openxmlformats.org/officeDocument/2006/relationships/image" Id="rId3"/>
    <Relationship Target="../media/image8.png" Type="http://schemas.openxmlformats.org/officeDocument/2006/relationships/image" Id="rId2"/>
    <Relationship Target="../slideMasters/slideMaster2.xml" Type="http://schemas.openxmlformats.org/officeDocument/2006/relationships/slideMaster" Id="rId1"/>
</Relationships>

</file>

<file path=ppt/slideLayouts/_rels/slideLayout36.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37.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38.xml.rels><?xml version="1.0" encoding="UTF-8" standalone="yes"?>
<Relationships xmlns="http://schemas.openxmlformats.org/package/2006/relationships">
    <Relationship Target="../media/image10.emf" Type="http://schemas.openxmlformats.org/officeDocument/2006/relationships/image" Id="rId2"/>
    <Relationship Target="../slideMasters/slideMaster2.xml" Type="http://schemas.openxmlformats.org/officeDocument/2006/relationships/slideMaster" Id="rId1"/>
</Relationships>

</file>

<file path=ppt/slideLayouts/_rels/slideLayout39.xml.rels><?xml version="1.0" encoding="UTF-8" standalone="yes"?>
<Relationships xmlns="http://schemas.openxmlformats.org/package/2006/relationships">
    <Relationship Target="../media/image10.emf" Type="http://schemas.openxmlformats.org/officeDocument/2006/relationships/image" Id="rId2"/>
    <Relationship Target="../slideMasters/slideMaster2.xml" Type="http://schemas.openxmlformats.org/officeDocument/2006/relationships/slideMaster" Id="rId1"/>
</Relationships>

</file>

<file path=ppt/slideLayouts/_rels/slideLayout4.xml.rels><?xml version="1.0" encoding="UTF-8" standalone="yes"?>
<Relationships xmlns="http://schemas.openxmlformats.org/package/2006/relationships">
    <Relationship Target="../media/image2.png" Type="http://schemas.openxmlformats.org/officeDocument/2006/relationships/image" Id="rId3"/>
    <Relationship Target="../media/image1.emf" Type="http://schemas.openxmlformats.org/officeDocument/2006/relationships/image" Id="rId2"/>
    <Relationship Target="../slideMasters/slideMaster1.xml" Type="http://schemas.openxmlformats.org/officeDocument/2006/relationships/slideMaster" Id="rId1"/>
</Relationships>

</file>

<file path=ppt/slideLayouts/_rels/slideLayout40.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41.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42.xml.rels><?xml version="1.0" encoding="UTF-8" standalone="yes"?>
<Relationships xmlns="http://schemas.openxmlformats.org/package/2006/relationships">
    <Relationship Target="../slideMasters/slideMaster2.xml" Type="http://schemas.openxmlformats.org/officeDocument/2006/relationships/slideMaster" Id="rId1"/>
</Relationships>

</file>

<file path=ppt/slideLayouts/_rels/slideLayout5.xml.rels><?xml version="1.0" encoding="UTF-8" standalone="yes"?>
<Relationships xmlns="http://schemas.openxmlformats.org/package/2006/relationships">
    <Relationship Target="../media/image2.png" Type="http://schemas.openxmlformats.org/officeDocument/2006/relationships/image" Id="rId3"/>
    <Relationship Target="../media/image1.emf" Type="http://schemas.openxmlformats.org/officeDocument/2006/relationships/image" Id="rId2"/>
    <Relationship Target="../slideMasters/slideMaster1.xml" Type="http://schemas.openxmlformats.org/officeDocument/2006/relationships/slideMaster" Id="rId1"/>
</Relationships>

</file>

<file path=ppt/slideLayouts/_rels/slideLayout6.xml.rels><?xml version="1.0" encoding="UTF-8" standalone="yes"?>
<Relationships xmlns="http://schemas.openxmlformats.org/package/2006/relationships">
    <Relationship Target="../media/image2.png" Type="http://schemas.openxmlformats.org/officeDocument/2006/relationships/image" Id="rId3"/>
    <Relationship Target="../media/image1.emf" Type="http://schemas.openxmlformats.org/officeDocument/2006/relationships/image" Id="rId2"/>
    <Relationship Target="../slideMasters/slideMaster1.xml" Type="http://schemas.openxmlformats.org/officeDocument/2006/relationships/slideMaster" Id="rId1"/>
</Relationships>

</file>

<file path=ppt/slideLayouts/_rels/slideLayout7.xml.rels><?xml version="1.0" encoding="UTF-8" standalone="yes"?>
<Relationships xmlns="http://schemas.openxmlformats.org/package/2006/relationships">
    <Relationship Target="../media/image2.png" Type="http://schemas.openxmlformats.org/officeDocument/2006/relationships/image" Id="rId3"/>
    <Relationship Target="../media/image1.emf" Type="http://schemas.openxmlformats.org/officeDocument/2006/relationships/image" Id="rId2"/>
    <Relationship Target="../slideMasters/slideMaster1.xml" Type="http://schemas.openxmlformats.org/officeDocument/2006/relationships/slideMaster" Id="rId1"/>
</Relationships>

</file>

<file path=ppt/slideLayouts/_rels/slideLayout8.xml.rels><?xml version="1.0" encoding="UTF-8" standalone="yes"?>
<Relationships xmlns="http://schemas.openxmlformats.org/package/2006/relationships">
    <Relationship Target="../media/image2.png" Type="http://schemas.openxmlformats.org/officeDocument/2006/relationships/image" Id="rId3"/>
    <Relationship Target="../media/image1.emf" Type="http://schemas.openxmlformats.org/officeDocument/2006/relationships/image" Id="rId2"/>
    <Relationship Target="../slideMasters/slideMaster1.xml" Type="http://schemas.openxmlformats.org/officeDocument/2006/relationships/slideMaster" Id="rId1"/>
</Relationships>

</file>

<file path=ppt/slideLayouts/_rels/slideLayout9.xml.rels><?xml version="1.0" encoding="UTF-8" standalone="yes"?>
<Relationships xmlns="http://schemas.openxmlformats.org/package/2006/relationships">
    <Relationship Target="../slideMasters/slideMaster1.xml" Type="http://schemas.openxmlformats.org/officeDocument/2006/relationships/slideMaster"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821" t="2336" r="1040" b="2792"/>
          <a:stretch>
            <a:fillRect/>
          </a:stretch>
        </p:blipFill>
        <p:spPr>
          <a:xfrm rot="5400000">
            <a:off x="2667001" y="-2667000"/>
            <a:ext cx="6857998" cy="12192002"/>
          </a:xfrm>
          <a:prstGeom prst="rect">
            <a:avLst/>
          </a:prstGeom>
        </p:spPr>
      </p:pic>
      <p:sp>
        <p:nvSpPr>
          <p:cNvPr id="8" name="矩形 7"/>
          <p:cNvSpPr/>
          <p:nvPr userDrawn="1"/>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1C7376-D1D9-44E0-8F83-D9AB412F467D}" type="datetime10">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9CD743-48CB-4D5F-A53C-29F04147743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821" t="2336" r="1040" b="2792"/>
          <a:stretch>
            <a:fillRect/>
          </a:stretch>
        </p:blipFill>
        <p:spPr>
          <a:xfrm rot="5400000">
            <a:off x="2667001" y="-2667000"/>
            <a:ext cx="6857998" cy="12192002"/>
          </a:xfrm>
          <a:prstGeom prst="rect">
            <a:avLst/>
          </a:prstGeom>
        </p:spPr>
      </p:pic>
      <p:sp>
        <p:nvSpPr>
          <p:cNvPr id="8" name="矩形 7"/>
          <p:cNvSpPr/>
          <p:nvPr userDrawn="1"/>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1070" y="252859"/>
            <a:ext cx="11708397" cy="484285"/>
          </a:xfrm>
          <a:prstGeom prst="rect">
            <a:avLst/>
          </a:prstGeom>
          <a:gradFill>
            <a:gsLst>
              <a:gs pos="0">
                <a:schemeClr val="accent1">
                  <a:lumMod val="5000"/>
                  <a:lumOff val="95000"/>
                  <a:alpha val="0"/>
                </a:schemeClr>
              </a:gs>
              <a:gs pos="53000">
                <a:srgbClr val="157E9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圆角矩形 1768"/>
          <p:cNvSpPr/>
          <p:nvPr userDrawn="1"/>
        </p:nvSpPr>
        <p:spPr>
          <a:xfrm rot="16200000" flipV="1">
            <a:off x="11710742" y="249444"/>
            <a:ext cx="484287" cy="491115"/>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Freeform 90"/>
          <p:cNvSpPr>
            <a:spLocks noEditPoints="1"/>
          </p:cNvSpPr>
          <p:nvPr userDrawn="1"/>
        </p:nvSpPr>
        <p:spPr bwMode="auto">
          <a:xfrm>
            <a:off x="11792300" y="310334"/>
            <a:ext cx="254286" cy="378205"/>
          </a:xfrm>
          <a:custGeom>
            <a:avLst/>
            <a:gdLst>
              <a:gd name="T0" fmla="*/ 127 w 150"/>
              <a:gd name="T1" fmla="*/ 75 h 223"/>
              <a:gd name="T2" fmla="*/ 70 w 150"/>
              <a:gd name="T3" fmla="*/ 41 h 223"/>
              <a:gd name="T4" fmla="*/ 78 w 150"/>
              <a:gd name="T5" fmla="*/ 28 h 223"/>
              <a:gd name="T6" fmla="*/ 135 w 150"/>
              <a:gd name="T7" fmla="*/ 62 h 223"/>
              <a:gd name="T8" fmla="*/ 127 w 150"/>
              <a:gd name="T9" fmla="*/ 75 h 223"/>
              <a:gd name="T10" fmla="*/ 147 w 150"/>
              <a:gd name="T11" fmla="*/ 42 h 223"/>
              <a:gd name="T12" fmla="*/ 143 w 150"/>
              <a:gd name="T13" fmla="*/ 25 h 223"/>
              <a:gd name="T14" fmla="*/ 107 w 150"/>
              <a:gd name="T15" fmla="*/ 4 h 223"/>
              <a:gd name="T16" fmla="*/ 90 w 150"/>
              <a:gd name="T17" fmla="*/ 8 h 223"/>
              <a:gd name="T18" fmla="*/ 85 w 150"/>
              <a:gd name="T19" fmla="*/ 16 h 223"/>
              <a:gd name="T20" fmla="*/ 142 w 150"/>
              <a:gd name="T21" fmla="*/ 50 h 223"/>
              <a:gd name="T22" fmla="*/ 147 w 150"/>
              <a:gd name="T23" fmla="*/ 42 h 223"/>
              <a:gd name="T24" fmla="*/ 66 w 150"/>
              <a:gd name="T25" fmla="*/ 176 h 223"/>
              <a:gd name="T26" fmla="*/ 120 w 150"/>
              <a:gd name="T27" fmla="*/ 87 h 223"/>
              <a:gd name="T28" fmla="*/ 101 w 150"/>
              <a:gd name="T29" fmla="*/ 75 h 223"/>
              <a:gd name="T30" fmla="*/ 47 w 150"/>
              <a:gd name="T31" fmla="*/ 164 h 223"/>
              <a:gd name="T32" fmla="*/ 66 w 150"/>
              <a:gd name="T33" fmla="*/ 176 h 223"/>
              <a:gd name="T34" fmla="*/ 6 w 150"/>
              <a:gd name="T35" fmla="*/ 169 h 223"/>
              <a:gd name="T36" fmla="*/ 0 w 150"/>
              <a:gd name="T37" fmla="*/ 213 h 223"/>
              <a:gd name="T38" fmla="*/ 6 w 150"/>
              <a:gd name="T39" fmla="*/ 217 h 223"/>
              <a:gd name="T40" fmla="*/ 43 w 150"/>
              <a:gd name="T41" fmla="*/ 191 h 223"/>
              <a:gd name="T42" fmla="*/ 6 w 150"/>
              <a:gd name="T43" fmla="*/ 169 h 223"/>
              <a:gd name="T44" fmla="*/ 82 w 150"/>
              <a:gd name="T45" fmla="*/ 64 h 223"/>
              <a:gd name="T46" fmla="*/ 63 w 150"/>
              <a:gd name="T47" fmla="*/ 52 h 223"/>
              <a:gd name="T48" fmla="*/ 9 w 150"/>
              <a:gd name="T49" fmla="*/ 141 h 223"/>
              <a:gd name="T50" fmla="*/ 28 w 150"/>
              <a:gd name="T51" fmla="*/ 153 h 223"/>
              <a:gd name="T52" fmla="*/ 82 w 150"/>
              <a:gd name="T53" fmla="*/ 64 h 223"/>
              <a:gd name="T54" fmla="*/ 143 w 150"/>
              <a:gd name="T55" fmla="*/ 213 h 223"/>
              <a:gd name="T56" fmla="*/ 45 w 150"/>
              <a:gd name="T57" fmla="*/ 213 h 223"/>
              <a:gd name="T58" fmla="*/ 40 w 150"/>
              <a:gd name="T59" fmla="*/ 218 h 223"/>
              <a:gd name="T60" fmla="*/ 45 w 150"/>
              <a:gd name="T61" fmla="*/ 223 h 223"/>
              <a:gd name="T62" fmla="*/ 143 w 150"/>
              <a:gd name="T63" fmla="*/ 223 h 223"/>
              <a:gd name="T64" fmla="*/ 148 w 150"/>
              <a:gd name="T65" fmla="*/ 218 h 223"/>
              <a:gd name="T66" fmla="*/ 143 w 150"/>
              <a:gd name="T67" fmla="*/ 21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223">
                <a:moveTo>
                  <a:pt x="127" y="75"/>
                </a:moveTo>
                <a:cubicBezTo>
                  <a:pt x="70" y="41"/>
                  <a:pt x="70" y="41"/>
                  <a:pt x="70" y="41"/>
                </a:cubicBezTo>
                <a:cubicBezTo>
                  <a:pt x="78" y="28"/>
                  <a:pt x="78" y="28"/>
                  <a:pt x="78" y="28"/>
                </a:cubicBezTo>
                <a:cubicBezTo>
                  <a:pt x="135" y="62"/>
                  <a:pt x="135" y="62"/>
                  <a:pt x="135" y="62"/>
                </a:cubicBezTo>
                <a:lnTo>
                  <a:pt x="127" y="75"/>
                </a:lnTo>
                <a:close/>
                <a:moveTo>
                  <a:pt x="147" y="42"/>
                </a:moveTo>
                <a:cubicBezTo>
                  <a:pt x="150" y="37"/>
                  <a:pt x="148" y="29"/>
                  <a:pt x="143" y="25"/>
                </a:cubicBezTo>
                <a:cubicBezTo>
                  <a:pt x="107" y="4"/>
                  <a:pt x="107" y="4"/>
                  <a:pt x="107" y="4"/>
                </a:cubicBezTo>
                <a:cubicBezTo>
                  <a:pt x="101" y="0"/>
                  <a:pt x="93" y="2"/>
                  <a:pt x="90" y="8"/>
                </a:cubicBezTo>
                <a:cubicBezTo>
                  <a:pt x="85" y="16"/>
                  <a:pt x="85" y="16"/>
                  <a:pt x="85" y="16"/>
                </a:cubicBezTo>
                <a:cubicBezTo>
                  <a:pt x="142" y="50"/>
                  <a:pt x="142" y="50"/>
                  <a:pt x="142" y="50"/>
                </a:cubicBezTo>
                <a:lnTo>
                  <a:pt x="147" y="42"/>
                </a:lnTo>
                <a:close/>
                <a:moveTo>
                  <a:pt x="66" y="176"/>
                </a:moveTo>
                <a:cubicBezTo>
                  <a:pt x="120" y="87"/>
                  <a:pt x="120" y="87"/>
                  <a:pt x="120" y="87"/>
                </a:cubicBezTo>
                <a:cubicBezTo>
                  <a:pt x="101" y="75"/>
                  <a:pt x="101" y="75"/>
                  <a:pt x="101" y="75"/>
                </a:cubicBezTo>
                <a:cubicBezTo>
                  <a:pt x="47" y="164"/>
                  <a:pt x="47" y="164"/>
                  <a:pt x="47" y="164"/>
                </a:cubicBezTo>
                <a:lnTo>
                  <a:pt x="66" y="176"/>
                </a:lnTo>
                <a:close/>
                <a:moveTo>
                  <a:pt x="6" y="169"/>
                </a:moveTo>
                <a:cubicBezTo>
                  <a:pt x="0" y="213"/>
                  <a:pt x="0" y="213"/>
                  <a:pt x="0" y="213"/>
                </a:cubicBezTo>
                <a:cubicBezTo>
                  <a:pt x="0" y="218"/>
                  <a:pt x="2" y="219"/>
                  <a:pt x="6" y="217"/>
                </a:cubicBezTo>
                <a:cubicBezTo>
                  <a:pt x="43" y="191"/>
                  <a:pt x="43" y="191"/>
                  <a:pt x="43" y="191"/>
                </a:cubicBezTo>
                <a:lnTo>
                  <a:pt x="6" y="169"/>
                </a:lnTo>
                <a:close/>
                <a:moveTo>
                  <a:pt x="82" y="64"/>
                </a:moveTo>
                <a:cubicBezTo>
                  <a:pt x="63" y="52"/>
                  <a:pt x="63" y="52"/>
                  <a:pt x="63" y="52"/>
                </a:cubicBezTo>
                <a:cubicBezTo>
                  <a:pt x="9" y="141"/>
                  <a:pt x="9" y="141"/>
                  <a:pt x="9" y="141"/>
                </a:cubicBezTo>
                <a:cubicBezTo>
                  <a:pt x="28" y="153"/>
                  <a:pt x="28" y="153"/>
                  <a:pt x="28" y="153"/>
                </a:cubicBezTo>
                <a:lnTo>
                  <a:pt x="82" y="64"/>
                </a:lnTo>
                <a:close/>
                <a:moveTo>
                  <a:pt x="143" y="213"/>
                </a:moveTo>
                <a:cubicBezTo>
                  <a:pt x="45" y="213"/>
                  <a:pt x="45" y="213"/>
                  <a:pt x="45" y="213"/>
                </a:cubicBezTo>
                <a:cubicBezTo>
                  <a:pt x="42" y="213"/>
                  <a:pt x="40" y="215"/>
                  <a:pt x="40" y="218"/>
                </a:cubicBezTo>
                <a:cubicBezTo>
                  <a:pt x="40" y="221"/>
                  <a:pt x="42" y="223"/>
                  <a:pt x="45" y="223"/>
                </a:cubicBezTo>
                <a:cubicBezTo>
                  <a:pt x="143" y="223"/>
                  <a:pt x="143" y="223"/>
                  <a:pt x="143" y="223"/>
                </a:cubicBezTo>
                <a:cubicBezTo>
                  <a:pt x="146" y="223"/>
                  <a:pt x="148" y="221"/>
                  <a:pt x="148" y="218"/>
                </a:cubicBezTo>
                <a:cubicBezTo>
                  <a:pt x="148" y="215"/>
                  <a:pt x="146" y="213"/>
                  <a:pt x="143" y="2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标题 8"/>
          <p:cNvSpPr>
            <a:spLocks noGrp="1"/>
          </p:cNvSpPr>
          <p:nvPr>
            <p:ph type="title"/>
          </p:nvPr>
        </p:nvSpPr>
        <p:spPr>
          <a:xfrm>
            <a:off x="145414" y="156729"/>
            <a:ext cx="8149079" cy="580415"/>
          </a:xfrm>
        </p:spPr>
        <p:txBody>
          <a:bodyPr wrap="square">
            <a:spAutoFit/>
          </a:bodyPr>
          <a:lstStyle>
            <a:lvl1pPr>
              <a:defRPr kumimoji="0" lang="zh-CN" altLang="en-US" sz="24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cs typeface="+mn-cs"/>
              </a:defRPr>
            </a:lvl1pPr>
          </a:lstStyle>
          <a:p>
            <a:pPr marL="0" marR="0" lvl="0" indent="0" fontAlgn="auto">
              <a:lnSpc>
                <a:spcPct val="150000"/>
              </a:lnSpc>
              <a:spcBef>
                <a:spcPts val="0"/>
              </a:spcBef>
              <a:spcAft>
                <a:spcPts val="0"/>
              </a:spcAft>
              <a:buClrTx/>
              <a:buSzTx/>
              <a:buFontTx/>
            </a:pPr>
            <a:r>
              <a:rPr lang="zh-CN" altLang="en-US" dirty="0"/>
              <a:t>单击此处编辑母版标题样式</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748625" y="1169"/>
            <a:ext cx="895897" cy="895897"/>
          </a:xfrm>
          <a:prstGeom prst="rect">
            <a:avLst/>
          </a:prstGeom>
          <a:effectLst>
            <a:glow rad="38100">
              <a:schemeClr val="bg1"/>
            </a:glo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951094-4320-43BD-A301-9507A69C50FA}" type="datetime10">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A08A-034D-49C5-82B3-443E10C25FB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9E965CE-3304-49CF-B284-8A85EE3F1828}" type="datetime10">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9CD743-48CB-4D5F-A53C-29F04147743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1A6134F-D447-4518-BC66-F70929ABF02E}" type="datetime10">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9CD743-48CB-4D5F-A53C-29F04147743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4160B25-5288-4AD6-BC4A-DA3706DF2BA3}" type="datetime10">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9CD743-48CB-4D5F-A53C-29F04147743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3645339-FC90-47B2-9F5D-CEA2AB0786D0}" type="datetime10">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D49A08A-034D-49C5-82B3-443E10C25FB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322784"/>
            <a:ext cx="12192000" cy="540000"/>
          </a:xfrm>
          <a:prstGeom prst="rect">
            <a:avLst/>
          </a:prstGeom>
          <a:solidFill>
            <a:srgbClr val="03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38200" y="365126"/>
            <a:ext cx="10515600" cy="540000"/>
          </a:xfrm>
        </p:spPr>
        <p:txBody>
          <a:bodyPr>
            <a:normAutofit/>
          </a:bodyPr>
          <a:lstStyle>
            <a:lvl1pPr>
              <a:defRPr sz="32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0F1A4B-E22D-4A1C-8E73-F5723369F3B5}" type="datetime10">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9CD743-48CB-4D5F-A53C-29F04147743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C549A6-A106-48D5-8FC5-3455446D4903}" type="datetime10">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9CD743-48CB-4D5F-A53C-29F04147743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F996B38-BB83-4291-ADA4-375F7B105C3C}" type="datetime10">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9CD743-48CB-4D5F-A53C-29F04147743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5F20177-B906-425E-A7CE-A884EE51333F}" type="datetime10">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9CD743-48CB-4D5F-A53C-29F04147743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821" t="2336" r="1040" b="2792"/>
          <a:stretch>
            <a:fillRect/>
          </a:stretch>
        </p:blipFill>
        <p:spPr>
          <a:xfrm rot="5400000">
            <a:off x="2667001" y="-2667000"/>
            <a:ext cx="6857998" cy="12192002"/>
          </a:xfrm>
          <a:prstGeom prst="rect">
            <a:avLst/>
          </a:prstGeom>
        </p:spPr>
      </p:pic>
      <p:sp>
        <p:nvSpPr>
          <p:cNvPr id="8" name="矩形 7"/>
          <p:cNvSpPr/>
          <p:nvPr userDrawn="1"/>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1070" y="252859"/>
            <a:ext cx="11708397" cy="484285"/>
          </a:xfrm>
          <a:prstGeom prst="rect">
            <a:avLst/>
          </a:prstGeom>
          <a:gradFill>
            <a:gsLst>
              <a:gs pos="0">
                <a:schemeClr val="accent1">
                  <a:lumMod val="5000"/>
                  <a:lumOff val="95000"/>
                  <a:alpha val="0"/>
                </a:schemeClr>
              </a:gs>
              <a:gs pos="53000">
                <a:srgbClr val="157E9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圆角矩形 1768"/>
          <p:cNvSpPr/>
          <p:nvPr userDrawn="1"/>
        </p:nvSpPr>
        <p:spPr>
          <a:xfrm rot="16200000" flipV="1">
            <a:off x="11710742" y="249444"/>
            <a:ext cx="484287" cy="491115"/>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Freeform 90"/>
          <p:cNvSpPr>
            <a:spLocks noEditPoints="1"/>
          </p:cNvSpPr>
          <p:nvPr userDrawn="1"/>
        </p:nvSpPr>
        <p:spPr bwMode="auto">
          <a:xfrm>
            <a:off x="11792300" y="310334"/>
            <a:ext cx="254286" cy="378205"/>
          </a:xfrm>
          <a:custGeom>
            <a:avLst/>
            <a:gdLst>
              <a:gd name="T0" fmla="*/ 127 w 150"/>
              <a:gd name="T1" fmla="*/ 75 h 223"/>
              <a:gd name="T2" fmla="*/ 70 w 150"/>
              <a:gd name="T3" fmla="*/ 41 h 223"/>
              <a:gd name="T4" fmla="*/ 78 w 150"/>
              <a:gd name="T5" fmla="*/ 28 h 223"/>
              <a:gd name="T6" fmla="*/ 135 w 150"/>
              <a:gd name="T7" fmla="*/ 62 h 223"/>
              <a:gd name="T8" fmla="*/ 127 w 150"/>
              <a:gd name="T9" fmla="*/ 75 h 223"/>
              <a:gd name="T10" fmla="*/ 147 w 150"/>
              <a:gd name="T11" fmla="*/ 42 h 223"/>
              <a:gd name="T12" fmla="*/ 143 w 150"/>
              <a:gd name="T13" fmla="*/ 25 h 223"/>
              <a:gd name="T14" fmla="*/ 107 w 150"/>
              <a:gd name="T15" fmla="*/ 4 h 223"/>
              <a:gd name="T16" fmla="*/ 90 w 150"/>
              <a:gd name="T17" fmla="*/ 8 h 223"/>
              <a:gd name="T18" fmla="*/ 85 w 150"/>
              <a:gd name="T19" fmla="*/ 16 h 223"/>
              <a:gd name="T20" fmla="*/ 142 w 150"/>
              <a:gd name="T21" fmla="*/ 50 h 223"/>
              <a:gd name="T22" fmla="*/ 147 w 150"/>
              <a:gd name="T23" fmla="*/ 42 h 223"/>
              <a:gd name="T24" fmla="*/ 66 w 150"/>
              <a:gd name="T25" fmla="*/ 176 h 223"/>
              <a:gd name="T26" fmla="*/ 120 w 150"/>
              <a:gd name="T27" fmla="*/ 87 h 223"/>
              <a:gd name="T28" fmla="*/ 101 w 150"/>
              <a:gd name="T29" fmla="*/ 75 h 223"/>
              <a:gd name="T30" fmla="*/ 47 w 150"/>
              <a:gd name="T31" fmla="*/ 164 h 223"/>
              <a:gd name="T32" fmla="*/ 66 w 150"/>
              <a:gd name="T33" fmla="*/ 176 h 223"/>
              <a:gd name="T34" fmla="*/ 6 w 150"/>
              <a:gd name="T35" fmla="*/ 169 h 223"/>
              <a:gd name="T36" fmla="*/ 0 w 150"/>
              <a:gd name="T37" fmla="*/ 213 h 223"/>
              <a:gd name="T38" fmla="*/ 6 w 150"/>
              <a:gd name="T39" fmla="*/ 217 h 223"/>
              <a:gd name="T40" fmla="*/ 43 w 150"/>
              <a:gd name="T41" fmla="*/ 191 h 223"/>
              <a:gd name="T42" fmla="*/ 6 w 150"/>
              <a:gd name="T43" fmla="*/ 169 h 223"/>
              <a:gd name="T44" fmla="*/ 82 w 150"/>
              <a:gd name="T45" fmla="*/ 64 h 223"/>
              <a:gd name="T46" fmla="*/ 63 w 150"/>
              <a:gd name="T47" fmla="*/ 52 h 223"/>
              <a:gd name="T48" fmla="*/ 9 w 150"/>
              <a:gd name="T49" fmla="*/ 141 h 223"/>
              <a:gd name="T50" fmla="*/ 28 w 150"/>
              <a:gd name="T51" fmla="*/ 153 h 223"/>
              <a:gd name="T52" fmla="*/ 82 w 150"/>
              <a:gd name="T53" fmla="*/ 64 h 223"/>
              <a:gd name="T54" fmla="*/ 143 w 150"/>
              <a:gd name="T55" fmla="*/ 213 h 223"/>
              <a:gd name="T56" fmla="*/ 45 w 150"/>
              <a:gd name="T57" fmla="*/ 213 h 223"/>
              <a:gd name="T58" fmla="*/ 40 w 150"/>
              <a:gd name="T59" fmla="*/ 218 h 223"/>
              <a:gd name="T60" fmla="*/ 45 w 150"/>
              <a:gd name="T61" fmla="*/ 223 h 223"/>
              <a:gd name="T62" fmla="*/ 143 w 150"/>
              <a:gd name="T63" fmla="*/ 223 h 223"/>
              <a:gd name="T64" fmla="*/ 148 w 150"/>
              <a:gd name="T65" fmla="*/ 218 h 223"/>
              <a:gd name="T66" fmla="*/ 143 w 150"/>
              <a:gd name="T67" fmla="*/ 21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223">
                <a:moveTo>
                  <a:pt x="127" y="75"/>
                </a:moveTo>
                <a:cubicBezTo>
                  <a:pt x="70" y="41"/>
                  <a:pt x="70" y="41"/>
                  <a:pt x="70" y="41"/>
                </a:cubicBezTo>
                <a:cubicBezTo>
                  <a:pt x="78" y="28"/>
                  <a:pt x="78" y="28"/>
                  <a:pt x="78" y="28"/>
                </a:cubicBezTo>
                <a:cubicBezTo>
                  <a:pt x="135" y="62"/>
                  <a:pt x="135" y="62"/>
                  <a:pt x="135" y="62"/>
                </a:cubicBezTo>
                <a:lnTo>
                  <a:pt x="127" y="75"/>
                </a:lnTo>
                <a:close/>
                <a:moveTo>
                  <a:pt x="147" y="42"/>
                </a:moveTo>
                <a:cubicBezTo>
                  <a:pt x="150" y="37"/>
                  <a:pt x="148" y="29"/>
                  <a:pt x="143" y="25"/>
                </a:cubicBezTo>
                <a:cubicBezTo>
                  <a:pt x="107" y="4"/>
                  <a:pt x="107" y="4"/>
                  <a:pt x="107" y="4"/>
                </a:cubicBezTo>
                <a:cubicBezTo>
                  <a:pt x="101" y="0"/>
                  <a:pt x="93" y="2"/>
                  <a:pt x="90" y="8"/>
                </a:cubicBezTo>
                <a:cubicBezTo>
                  <a:pt x="85" y="16"/>
                  <a:pt x="85" y="16"/>
                  <a:pt x="85" y="16"/>
                </a:cubicBezTo>
                <a:cubicBezTo>
                  <a:pt x="142" y="50"/>
                  <a:pt x="142" y="50"/>
                  <a:pt x="142" y="50"/>
                </a:cubicBezTo>
                <a:lnTo>
                  <a:pt x="147" y="42"/>
                </a:lnTo>
                <a:close/>
                <a:moveTo>
                  <a:pt x="66" y="176"/>
                </a:moveTo>
                <a:cubicBezTo>
                  <a:pt x="120" y="87"/>
                  <a:pt x="120" y="87"/>
                  <a:pt x="120" y="87"/>
                </a:cubicBezTo>
                <a:cubicBezTo>
                  <a:pt x="101" y="75"/>
                  <a:pt x="101" y="75"/>
                  <a:pt x="101" y="75"/>
                </a:cubicBezTo>
                <a:cubicBezTo>
                  <a:pt x="47" y="164"/>
                  <a:pt x="47" y="164"/>
                  <a:pt x="47" y="164"/>
                </a:cubicBezTo>
                <a:lnTo>
                  <a:pt x="66" y="176"/>
                </a:lnTo>
                <a:close/>
                <a:moveTo>
                  <a:pt x="6" y="169"/>
                </a:moveTo>
                <a:cubicBezTo>
                  <a:pt x="0" y="213"/>
                  <a:pt x="0" y="213"/>
                  <a:pt x="0" y="213"/>
                </a:cubicBezTo>
                <a:cubicBezTo>
                  <a:pt x="0" y="218"/>
                  <a:pt x="2" y="219"/>
                  <a:pt x="6" y="217"/>
                </a:cubicBezTo>
                <a:cubicBezTo>
                  <a:pt x="43" y="191"/>
                  <a:pt x="43" y="191"/>
                  <a:pt x="43" y="191"/>
                </a:cubicBezTo>
                <a:lnTo>
                  <a:pt x="6" y="169"/>
                </a:lnTo>
                <a:close/>
                <a:moveTo>
                  <a:pt x="82" y="64"/>
                </a:moveTo>
                <a:cubicBezTo>
                  <a:pt x="63" y="52"/>
                  <a:pt x="63" y="52"/>
                  <a:pt x="63" y="52"/>
                </a:cubicBezTo>
                <a:cubicBezTo>
                  <a:pt x="9" y="141"/>
                  <a:pt x="9" y="141"/>
                  <a:pt x="9" y="141"/>
                </a:cubicBezTo>
                <a:cubicBezTo>
                  <a:pt x="28" y="153"/>
                  <a:pt x="28" y="153"/>
                  <a:pt x="28" y="153"/>
                </a:cubicBezTo>
                <a:lnTo>
                  <a:pt x="82" y="64"/>
                </a:lnTo>
                <a:close/>
                <a:moveTo>
                  <a:pt x="143" y="213"/>
                </a:moveTo>
                <a:cubicBezTo>
                  <a:pt x="45" y="213"/>
                  <a:pt x="45" y="213"/>
                  <a:pt x="45" y="213"/>
                </a:cubicBezTo>
                <a:cubicBezTo>
                  <a:pt x="42" y="213"/>
                  <a:pt x="40" y="215"/>
                  <a:pt x="40" y="218"/>
                </a:cubicBezTo>
                <a:cubicBezTo>
                  <a:pt x="40" y="221"/>
                  <a:pt x="42" y="223"/>
                  <a:pt x="45" y="223"/>
                </a:cubicBezTo>
                <a:cubicBezTo>
                  <a:pt x="143" y="223"/>
                  <a:pt x="143" y="223"/>
                  <a:pt x="143" y="223"/>
                </a:cubicBezTo>
                <a:cubicBezTo>
                  <a:pt x="146" y="223"/>
                  <a:pt x="148" y="221"/>
                  <a:pt x="148" y="218"/>
                </a:cubicBezTo>
                <a:cubicBezTo>
                  <a:pt x="148" y="215"/>
                  <a:pt x="146" y="213"/>
                  <a:pt x="143" y="2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标题 8"/>
          <p:cNvSpPr>
            <a:spLocks noGrp="1"/>
          </p:cNvSpPr>
          <p:nvPr>
            <p:ph type="title"/>
          </p:nvPr>
        </p:nvSpPr>
        <p:spPr>
          <a:xfrm>
            <a:off x="145414" y="156729"/>
            <a:ext cx="8149079" cy="580415"/>
          </a:xfrm>
        </p:spPr>
        <p:txBody>
          <a:bodyPr wrap="square">
            <a:spAutoFit/>
          </a:bodyPr>
          <a:lstStyle>
            <a:lvl1pPr>
              <a:defRPr kumimoji="0" lang="zh-CN" altLang="en-US" sz="24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cs typeface="+mn-cs"/>
              </a:defRPr>
            </a:lvl1pPr>
          </a:lstStyle>
          <a:p>
            <a:pPr marL="0" marR="0" lvl="0" indent="0" fontAlgn="auto">
              <a:lnSpc>
                <a:spcPct val="150000"/>
              </a:lnSpc>
              <a:spcBef>
                <a:spcPts val="0"/>
              </a:spcBef>
              <a:spcAft>
                <a:spcPts val="0"/>
              </a:spcAft>
              <a:buClrTx/>
              <a:buSzTx/>
              <a:buFontTx/>
            </a:pPr>
            <a:r>
              <a:rPr lang="zh-CN" altLang="en-US" dirty="0"/>
              <a:t>单击此处编辑母版标题样式</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748625" y="1169"/>
            <a:ext cx="895897" cy="895897"/>
          </a:xfrm>
          <a:prstGeom prst="rect">
            <a:avLst/>
          </a:prstGeom>
          <a:effectLst>
            <a:glow rad="38100">
              <a:schemeClr val="bg1"/>
            </a:glow>
          </a:effectLst>
        </p:spPr>
      </p:pic>
      <p:sp>
        <p:nvSpPr>
          <p:cNvPr id="3" name="矩形: 圆角 2"/>
          <p:cNvSpPr/>
          <p:nvPr userDrawn="1"/>
        </p:nvSpPr>
        <p:spPr>
          <a:xfrm>
            <a:off x="145414" y="897066"/>
            <a:ext cx="11901172" cy="5650600"/>
          </a:xfrm>
          <a:prstGeom prst="roundRect">
            <a:avLst>
              <a:gd name="adj" fmla="val 1424"/>
            </a:avLst>
          </a:prstGeom>
          <a:solidFill>
            <a:schemeClr val="bg1"/>
          </a:solid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736914" y="6619874"/>
            <a:ext cx="2845645" cy="476251"/>
          </a:xfrm>
        </p:spPr>
        <p:txBody>
          <a:bodyPr/>
          <a:lstStyle/>
          <a:p>
            <a:fld id="{B31067DD-7756-4DF3-904A-8F40BA684AA6}" type="slidenum">
              <a:rPr lang="zh-CN" altLang="en-US" smtClean="0"/>
            </a:fld>
            <a:endParaRPr lang="zh-CN" altLang="en-US"/>
          </a:p>
        </p:txBody>
      </p:sp>
      <p:sp>
        <p:nvSpPr>
          <p:cNvPr id="7" name="矩形 6"/>
          <p:cNvSpPr/>
          <p:nvPr userDrawn="1"/>
        </p:nvSpPr>
        <p:spPr>
          <a:xfrm>
            <a:off x="0" y="372788"/>
            <a:ext cx="12192000" cy="540000"/>
          </a:xfrm>
          <a:prstGeom prst="rect">
            <a:avLst/>
          </a:prstGeom>
          <a:solidFill>
            <a:srgbClr val="03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
        <p:nvSpPr>
          <p:cNvPr id="2" name="标题 1"/>
          <p:cNvSpPr>
            <a:spLocks noGrp="1"/>
          </p:cNvSpPr>
          <p:nvPr>
            <p:ph type="title"/>
          </p:nvPr>
        </p:nvSpPr>
        <p:spPr>
          <a:xfrm>
            <a:off x="0" y="1801072"/>
            <a:ext cx="9399600" cy="972000"/>
          </a:xfrm>
        </p:spPr>
        <p:txBody>
          <a:bodyPr lIns="90000" tIns="46800" rIns="90000" bIns="46800" anchor="ctr" anchorCtr="0">
            <a:normAutofit/>
          </a:bodyPr>
          <a:lstStyle>
            <a:lvl1pPr algn="ctr">
              <a:defRPr sz="4000" b="0">
                <a:solidFill>
                  <a:srgbClr val="C00000"/>
                </a:solidFill>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a:xfrm>
            <a:off x="41370" y="6313487"/>
            <a:ext cx="2845647" cy="476251"/>
          </a:xfrm>
          <a:prstGeom prst="rect">
            <a:avLst/>
          </a:prstGeom>
        </p:spPr>
        <p:txBody>
          <a:bodyPr/>
          <a:lstStyle/>
          <a:p>
            <a:fld id="{F32FE783-9E98-4CC2-A63C-AEF2E1E3EE5A}" type="datetime10">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1067DD-7756-4DF3-904A-8F40BA684AA6}" type="slidenum">
              <a:rPr lang="zh-CN" altLang="en-US" smtClean="0"/>
            </a:fld>
            <a:endParaRPr lang="zh-CN" altLang="en-US"/>
          </a:p>
        </p:txBody>
      </p:sp>
      <p:grpSp>
        <p:nvGrpSpPr>
          <p:cNvPr id="16" name="组合 15"/>
          <p:cNvGrpSpPr/>
          <p:nvPr userDrawn="1"/>
        </p:nvGrpSpPr>
        <p:grpSpPr>
          <a:xfrm>
            <a:off x="9637321" y="165099"/>
            <a:ext cx="2554681" cy="1188689"/>
            <a:chOff x="8463516" y="736782"/>
            <a:chExt cx="3728484" cy="2269706"/>
          </a:xfrm>
        </p:grpSpPr>
        <p:grpSp>
          <p:nvGrpSpPr>
            <p:cNvPr id="11" name="组合 10"/>
            <p:cNvGrpSpPr/>
            <p:nvPr userDrawn="1"/>
          </p:nvGrpSpPr>
          <p:grpSpPr>
            <a:xfrm>
              <a:off x="8463516" y="1235759"/>
              <a:ext cx="3728484" cy="1770729"/>
              <a:chOff x="0" y="2300287"/>
              <a:chExt cx="12192000" cy="1770729"/>
            </a:xfrm>
          </p:grpSpPr>
          <p:sp>
            <p:nvSpPr>
              <p:cNvPr id="12" name="任意多边形 7"/>
              <p:cNvSpPr/>
              <p:nvPr userDrawn="1">
                <p:custDataLst>
                  <p:tags r:id="rId2"/>
                </p:custDataLst>
              </p:nvPr>
            </p:nvSpPr>
            <p:spPr>
              <a:xfrm>
                <a:off x="6346" y="2636663"/>
                <a:ext cx="12185654" cy="1434353"/>
              </a:xfrm>
              <a:custGeom>
                <a:avLst/>
                <a:gdLst>
                  <a:gd name="connsiteX0" fmla="*/ 0 w 9144000"/>
                  <a:gd name="connsiteY0" fmla="*/ 0 h 1076325"/>
                  <a:gd name="connsiteX1" fmla="*/ 7058024 w 9144000"/>
                  <a:gd name="connsiteY1" fmla="*/ 0 h 1076325"/>
                  <a:gd name="connsiteX2" fmla="*/ 7058024 w 9144000"/>
                  <a:gd name="connsiteY2" fmla="*/ 973931 h 1076325"/>
                  <a:gd name="connsiteX3" fmla="*/ 8354024 w 9144000"/>
                  <a:gd name="connsiteY3" fmla="*/ 973931 h 1076325"/>
                  <a:gd name="connsiteX4" fmla="*/ 8354024 w 9144000"/>
                  <a:gd name="connsiteY4" fmla="*/ 0 h 1076325"/>
                  <a:gd name="connsiteX5" fmla="*/ 9144000 w 9144000"/>
                  <a:gd name="connsiteY5" fmla="*/ 0 h 1076325"/>
                  <a:gd name="connsiteX6" fmla="*/ 9144000 w 9144000"/>
                  <a:gd name="connsiteY6" fmla="*/ 1076325 h 1076325"/>
                  <a:gd name="connsiteX7" fmla="*/ 0 w 9144000"/>
                  <a:gd name="connsiteY7" fmla="*/ 10763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1076325">
                    <a:moveTo>
                      <a:pt x="0" y="0"/>
                    </a:moveTo>
                    <a:lnTo>
                      <a:pt x="7058024" y="0"/>
                    </a:lnTo>
                    <a:lnTo>
                      <a:pt x="7058024" y="973931"/>
                    </a:lnTo>
                    <a:lnTo>
                      <a:pt x="8354024" y="973931"/>
                    </a:lnTo>
                    <a:lnTo>
                      <a:pt x="8354024" y="0"/>
                    </a:lnTo>
                    <a:lnTo>
                      <a:pt x="9144000" y="0"/>
                    </a:lnTo>
                    <a:lnTo>
                      <a:pt x="9144000" y="1076325"/>
                    </a:lnTo>
                    <a:lnTo>
                      <a:pt x="0" y="10763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anose="020B0604020202020204" pitchFamily="34" charset="0"/>
                  <a:ea typeface="黑体" panose="02010609060101010101" pitchFamily="49" charset="-122"/>
                </a:endParaRPr>
              </a:p>
            </p:txBody>
          </p:sp>
          <p:sp>
            <p:nvSpPr>
              <p:cNvPr id="13" name="矩形 12"/>
              <p:cNvSpPr/>
              <p:nvPr userDrawn="1">
                <p:custDataLst>
                  <p:tags r:id="rId3"/>
                </p:custDataLst>
              </p:nvPr>
            </p:nvSpPr>
            <p:spPr>
              <a:xfrm>
                <a:off x="0" y="2865142"/>
                <a:ext cx="9399456" cy="973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85000" lnSpcReduction="20000"/>
              </a:bodyPr>
              <a:lstStyle/>
              <a:p>
                <a:pPr algn="ctr">
                  <a:defRPr/>
                </a:pPr>
                <a:endParaRPr lang="zh-CN" altLang="en-US" sz="4000" dirty="0">
                  <a:solidFill>
                    <a:srgbClr val="FCFCFC"/>
                  </a:solidFill>
                  <a:latin typeface="Arial" panose="020B0604020202020204" pitchFamily="34" charset="0"/>
                  <a:ea typeface="黑体" panose="02010609060101010101" pitchFamily="49" charset="-122"/>
                </a:endParaRPr>
              </a:p>
            </p:txBody>
          </p:sp>
          <p:sp>
            <p:nvSpPr>
              <p:cNvPr id="14" name="矩形 5"/>
              <p:cNvSpPr/>
              <p:nvPr userDrawn="1">
                <p:custDataLst>
                  <p:tags r:id="rId4"/>
                </p:custDataLst>
              </p:nvPr>
            </p:nvSpPr>
            <p:spPr>
              <a:xfrm>
                <a:off x="9507350" y="2300287"/>
                <a:ext cx="1535900" cy="1538015"/>
              </a:xfrm>
              <a:custGeom>
                <a:avLst/>
                <a:gdLst>
                  <a:gd name="connsiteX0" fmla="*/ 0 w 1152000"/>
                  <a:gd name="connsiteY0" fmla="*/ 0 h 1152000"/>
                  <a:gd name="connsiteX1" fmla="*/ 1152000 w 1152000"/>
                  <a:gd name="connsiteY1" fmla="*/ 0 h 1152000"/>
                  <a:gd name="connsiteX2" fmla="*/ 1152000 w 1152000"/>
                  <a:gd name="connsiteY2" fmla="*/ 1152000 h 1152000"/>
                  <a:gd name="connsiteX3" fmla="*/ 0 w 1152000"/>
                  <a:gd name="connsiteY3" fmla="*/ 1152000 h 1152000"/>
                  <a:gd name="connsiteX4" fmla="*/ 0 w 1152000"/>
                  <a:gd name="connsiteY4" fmla="*/ 0 h 1152000"/>
                  <a:gd name="connsiteX0-1" fmla="*/ 0 w 1152000"/>
                  <a:gd name="connsiteY0-2" fmla="*/ 2343 h 1154343"/>
                  <a:gd name="connsiteX1-3" fmla="*/ 323289 w 1152000"/>
                  <a:gd name="connsiteY1-4" fmla="*/ 0 h 1154343"/>
                  <a:gd name="connsiteX2-5" fmla="*/ 1152000 w 1152000"/>
                  <a:gd name="connsiteY2-6" fmla="*/ 2343 h 1154343"/>
                  <a:gd name="connsiteX3-7" fmla="*/ 1152000 w 1152000"/>
                  <a:gd name="connsiteY3-8" fmla="*/ 1154343 h 1154343"/>
                  <a:gd name="connsiteX4-9" fmla="*/ 0 w 1152000"/>
                  <a:gd name="connsiteY4-10" fmla="*/ 1154343 h 1154343"/>
                  <a:gd name="connsiteX5" fmla="*/ 0 w 1152000"/>
                  <a:gd name="connsiteY5" fmla="*/ 2343 h 1154343"/>
                  <a:gd name="connsiteX0-11" fmla="*/ 0 w 1152000"/>
                  <a:gd name="connsiteY0-12" fmla="*/ 2343 h 1154343"/>
                  <a:gd name="connsiteX1-13" fmla="*/ 323289 w 1152000"/>
                  <a:gd name="connsiteY1-14" fmla="*/ 0 h 1154343"/>
                  <a:gd name="connsiteX2-15" fmla="*/ 825732 w 1152000"/>
                  <a:gd name="connsiteY2-16" fmla="*/ 1 h 1154343"/>
                  <a:gd name="connsiteX3-17" fmla="*/ 1152000 w 1152000"/>
                  <a:gd name="connsiteY3-18" fmla="*/ 2343 h 1154343"/>
                  <a:gd name="connsiteX4-19" fmla="*/ 1152000 w 1152000"/>
                  <a:gd name="connsiteY4-20" fmla="*/ 1154343 h 1154343"/>
                  <a:gd name="connsiteX5-21" fmla="*/ 0 w 1152000"/>
                  <a:gd name="connsiteY5-22" fmla="*/ 1154343 h 1154343"/>
                  <a:gd name="connsiteX6" fmla="*/ 0 w 1152000"/>
                  <a:gd name="connsiteY6" fmla="*/ 2343 h 1154343"/>
                  <a:gd name="connsiteX0-23" fmla="*/ 825732 w 1152000"/>
                  <a:gd name="connsiteY0-24" fmla="*/ 1 h 1154343"/>
                  <a:gd name="connsiteX1-25" fmla="*/ 1152000 w 1152000"/>
                  <a:gd name="connsiteY1-26" fmla="*/ 2343 h 1154343"/>
                  <a:gd name="connsiteX2-27" fmla="*/ 1152000 w 1152000"/>
                  <a:gd name="connsiteY2-28" fmla="*/ 1154343 h 1154343"/>
                  <a:gd name="connsiteX3-29" fmla="*/ 0 w 1152000"/>
                  <a:gd name="connsiteY3-30" fmla="*/ 1154343 h 1154343"/>
                  <a:gd name="connsiteX4-31" fmla="*/ 0 w 1152000"/>
                  <a:gd name="connsiteY4-32" fmla="*/ 2343 h 1154343"/>
                  <a:gd name="connsiteX5-33" fmla="*/ 323289 w 1152000"/>
                  <a:gd name="connsiteY5-34" fmla="*/ 0 h 1154343"/>
                  <a:gd name="connsiteX6-35" fmla="*/ 917172 w 1152000"/>
                  <a:gd name="connsiteY6-36" fmla="*/ 91441 h 1154343"/>
                  <a:gd name="connsiteX0-37" fmla="*/ 825732 w 1152000"/>
                  <a:gd name="connsiteY0-38" fmla="*/ 1 h 1154343"/>
                  <a:gd name="connsiteX1-39" fmla="*/ 1152000 w 1152000"/>
                  <a:gd name="connsiteY1-40" fmla="*/ 2343 h 1154343"/>
                  <a:gd name="connsiteX2-41" fmla="*/ 1152000 w 1152000"/>
                  <a:gd name="connsiteY2-42" fmla="*/ 1154343 h 1154343"/>
                  <a:gd name="connsiteX3-43" fmla="*/ 0 w 1152000"/>
                  <a:gd name="connsiteY3-44" fmla="*/ 1154343 h 1154343"/>
                  <a:gd name="connsiteX4-45" fmla="*/ 0 w 1152000"/>
                  <a:gd name="connsiteY4-46" fmla="*/ 2343 h 1154343"/>
                  <a:gd name="connsiteX5-47" fmla="*/ 323289 w 1152000"/>
                  <a:gd name="connsiteY5-48" fmla="*/ 0 h 1154343"/>
                </a:gdLst>
                <a:ahLst/>
                <a:cxnLst>
                  <a:cxn ang="0">
                    <a:pos x="connsiteX0-37" y="connsiteY0-38"/>
                  </a:cxn>
                  <a:cxn ang="0">
                    <a:pos x="connsiteX1-39" y="connsiteY1-40"/>
                  </a:cxn>
                  <a:cxn ang="0">
                    <a:pos x="connsiteX2-41" y="connsiteY2-42"/>
                  </a:cxn>
                  <a:cxn ang="0">
                    <a:pos x="connsiteX3-43" y="connsiteY3-44"/>
                  </a:cxn>
                  <a:cxn ang="0">
                    <a:pos x="connsiteX4-45" y="connsiteY4-46"/>
                  </a:cxn>
                  <a:cxn ang="0">
                    <a:pos x="connsiteX5-47" y="connsiteY5-48"/>
                  </a:cxn>
                </a:cxnLst>
                <a:rect l="l" t="t" r="r" b="b"/>
                <a:pathLst>
                  <a:path w="1152000" h="1154343">
                    <a:moveTo>
                      <a:pt x="825732" y="1"/>
                    </a:moveTo>
                    <a:lnTo>
                      <a:pt x="1152000" y="2343"/>
                    </a:lnTo>
                    <a:lnTo>
                      <a:pt x="1152000" y="1154343"/>
                    </a:lnTo>
                    <a:lnTo>
                      <a:pt x="0" y="1154343"/>
                    </a:lnTo>
                    <a:lnTo>
                      <a:pt x="0" y="2343"/>
                    </a:lnTo>
                    <a:lnTo>
                      <a:pt x="323289"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0" anchor="ctr"/>
              <a:lstStyle/>
              <a:p>
                <a:pPr algn="ctr">
                  <a:defRPr/>
                </a:pPr>
                <a:endParaRPr lang="en-US" altLang="zh-CN" sz="4800" b="1" dirty="0">
                  <a:solidFill>
                    <a:schemeClr val="accent1"/>
                  </a:solidFill>
                  <a:latin typeface="Arial" panose="020B0604020202020204" pitchFamily="34" charset="0"/>
                  <a:ea typeface="黑体" panose="02010609060101010101" pitchFamily="49" charset="-122"/>
                </a:endParaRPr>
              </a:p>
            </p:txBody>
          </p:sp>
        </p:grpSp>
        <p:pic>
          <p:nvPicPr>
            <p:cNvPr id="15" name="图片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239157" y="736782"/>
              <a:ext cx="1748264" cy="2153349"/>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grpSp>
        <p:nvGrpSpPr>
          <p:cNvPr id="20" name="组合 19"/>
          <p:cNvGrpSpPr/>
          <p:nvPr userDrawn="1"/>
        </p:nvGrpSpPr>
        <p:grpSpPr>
          <a:xfrm>
            <a:off x="6748585" y="-1051132"/>
            <a:ext cx="5437480" cy="7856886"/>
            <a:chOff x="7088577" y="-559860"/>
            <a:chExt cx="5097487" cy="7365613"/>
          </a:xfrm>
        </p:grpSpPr>
        <p:pic>
          <p:nvPicPr>
            <p:cNvPr id="19" name="图片 18" descr="戴帽子的人&#10;&#10;中度可信度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54520" t="83950" r="38942"/>
            <a:stretch>
              <a:fillRect/>
            </a:stretch>
          </p:blipFill>
          <p:spPr>
            <a:xfrm flipH="1">
              <a:off x="9733659" y="5705066"/>
              <a:ext cx="415183" cy="1100687"/>
            </a:xfrm>
            <a:prstGeom prst="rect">
              <a:avLst/>
            </a:prstGeom>
            <a:effectLst>
              <a:reflection blurRad="6350" stA="52000" endA="300" endPos="35000" dir="5400000" sy="-100000" algn="bl" rotWithShape="0"/>
            </a:effectLst>
          </p:spPr>
        </p:pic>
        <p:pic>
          <p:nvPicPr>
            <p:cNvPr id="9" name="图片 8" descr="戴帽子的人&#10;&#10;中度可信度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8577" y="-559860"/>
              <a:ext cx="5097487" cy="6858000"/>
            </a:xfrm>
            <a:prstGeom prst="rect">
              <a:avLst/>
            </a:prstGeom>
            <a:effectLst>
              <a:glow rad="88900">
                <a:schemeClr val="bg1"/>
              </a:glow>
              <a:reflection blurRad="6350" stA="52000" endA="300" endPos="35000" dir="5400000" sy="-100000" algn="bl" rotWithShape="0"/>
              <a:softEdge rad="25400"/>
            </a:effectLst>
          </p:spPr>
        </p:pic>
      </p:grpSp>
      <p:sp>
        <p:nvSpPr>
          <p:cNvPr id="4" name="日期占位符 3"/>
          <p:cNvSpPr>
            <a:spLocks noGrp="1"/>
          </p:cNvSpPr>
          <p:nvPr>
            <p:ph type="dt" sz="half" idx="10"/>
          </p:nvPr>
        </p:nvSpPr>
        <p:spPr>
          <a:xfrm>
            <a:off x="41370" y="6313487"/>
            <a:ext cx="2845647" cy="476251"/>
          </a:xfrm>
          <a:prstGeom prst="rect">
            <a:avLst/>
          </a:prstGeom>
        </p:spPr>
        <p:txBody>
          <a:bodyPr/>
          <a:lstStyle/>
          <a:p>
            <a:fld id="{7ABEBB66-F0A8-457A-AEE3-ECE35480F448}" type="datetime10">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1067DD-7756-4DF3-904A-8F40BA684AA6}" type="slidenum">
              <a:rPr lang="zh-CN" altLang="en-US" smtClean="0"/>
            </a:fld>
            <a:endParaRPr lang="zh-CN" altLang="en-US"/>
          </a:p>
        </p:txBody>
      </p:sp>
      <p:grpSp>
        <p:nvGrpSpPr>
          <p:cNvPr id="16" name="组合 15"/>
          <p:cNvGrpSpPr/>
          <p:nvPr userDrawn="1"/>
        </p:nvGrpSpPr>
        <p:grpSpPr>
          <a:xfrm>
            <a:off x="9637321" y="165099"/>
            <a:ext cx="2554681" cy="1188689"/>
            <a:chOff x="8463516" y="736782"/>
            <a:chExt cx="3728484" cy="2269706"/>
          </a:xfrm>
        </p:grpSpPr>
        <p:grpSp>
          <p:nvGrpSpPr>
            <p:cNvPr id="11" name="组合 10"/>
            <p:cNvGrpSpPr/>
            <p:nvPr userDrawn="1"/>
          </p:nvGrpSpPr>
          <p:grpSpPr>
            <a:xfrm>
              <a:off x="8463516" y="1235759"/>
              <a:ext cx="3728484" cy="1770729"/>
              <a:chOff x="0" y="2300287"/>
              <a:chExt cx="12192000" cy="1770729"/>
            </a:xfrm>
          </p:grpSpPr>
          <p:sp>
            <p:nvSpPr>
              <p:cNvPr id="12" name="任意多边形 7"/>
              <p:cNvSpPr/>
              <p:nvPr userDrawn="1">
                <p:custDataLst>
                  <p:tags r:id="rId3"/>
                </p:custDataLst>
              </p:nvPr>
            </p:nvSpPr>
            <p:spPr>
              <a:xfrm>
                <a:off x="6346" y="2636663"/>
                <a:ext cx="12185654" cy="1434353"/>
              </a:xfrm>
              <a:custGeom>
                <a:avLst/>
                <a:gdLst>
                  <a:gd name="connsiteX0" fmla="*/ 0 w 9144000"/>
                  <a:gd name="connsiteY0" fmla="*/ 0 h 1076325"/>
                  <a:gd name="connsiteX1" fmla="*/ 7058024 w 9144000"/>
                  <a:gd name="connsiteY1" fmla="*/ 0 h 1076325"/>
                  <a:gd name="connsiteX2" fmla="*/ 7058024 w 9144000"/>
                  <a:gd name="connsiteY2" fmla="*/ 973931 h 1076325"/>
                  <a:gd name="connsiteX3" fmla="*/ 8354024 w 9144000"/>
                  <a:gd name="connsiteY3" fmla="*/ 973931 h 1076325"/>
                  <a:gd name="connsiteX4" fmla="*/ 8354024 w 9144000"/>
                  <a:gd name="connsiteY4" fmla="*/ 0 h 1076325"/>
                  <a:gd name="connsiteX5" fmla="*/ 9144000 w 9144000"/>
                  <a:gd name="connsiteY5" fmla="*/ 0 h 1076325"/>
                  <a:gd name="connsiteX6" fmla="*/ 9144000 w 9144000"/>
                  <a:gd name="connsiteY6" fmla="*/ 1076325 h 1076325"/>
                  <a:gd name="connsiteX7" fmla="*/ 0 w 9144000"/>
                  <a:gd name="connsiteY7" fmla="*/ 10763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1076325">
                    <a:moveTo>
                      <a:pt x="0" y="0"/>
                    </a:moveTo>
                    <a:lnTo>
                      <a:pt x="7058024" y="0"/>
                    </a:lnTo>
                    <a:lnTo>
                      <a:pt x="7058024" y="973931"/>
                    </a:lnTo>
                    <a:lnTo>
                      <a:pt x="8354024" y="973931"/>
                    </a:lnTo>
                    <a:lnTo>
                      <a:pt x="8354024" y="0"/>
                    </a:lnTo>
                    <a:lnTo>
                      <a:pt x="9144000" y="0"/>
                    </a:lnTo>
                    <a:lnTo>
                      <a:pt x="9144000" y="1076325"/>
                    </a:lnTo>
                    <a:lnTo>
                      <a:pt x="0" y="10763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anose="020B0604020202020204" pitchFamily="34" charset="0"/>
                  <a:ea typeface="黑体" panose="02010609060101010101" pitchFamily="49" charset="-122"/>
                </a:endParaRPr>
              </a:p>
            </p:txBody>
          </p:sp>
          <p:sp>
            <p:nvSpPr>
              <p:cNvPr id="13" name="矩形 12"/>
              <p:cNvSpPr/>
              <p:nvPr userDrawn="1">
                <p:custDataLst>
                  <p:tags r:id="rId4"/>
                </p:custDataLst>
              </p:nvPr>
            </p:nvSpPr>
            <p:spPr>
              <a:xfrm>
                <a:off x="0" y="2865142"/>
                <a:ext cx="9399456" cy="973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85000" lnSpcReduction="20000"/>
              </a:bodyPr>
              <a:lstStyle/>
              <a:p>
                <a:pPr algn="ctr">
                  <a:defRPr/>
                </a:pPr>
                <a:endParaRPr lang="zh-CN" altLang="en-US" sz="4000" dirty="0">
                  <a:solidFill>
                    <a:srgbClr val="FCFCFC"/>
                  </a:solidFill>
                  <a:latin typeface="Arial" panose="020B0604020202020204" pitchFamily="34" charset="0"/>
                  <a:ea typeface="黑体" panose="02010609060101010101" pitchFamily="49" charset="-122"/>
                </a:endParaRPr>
              </a:p>
            </p:txBody>
          </p:sp>
          <p:sp>
            <p:nvSpPr>
              <p:cNvPr id="14" name="矩形 5"/>
              <p:cNvSpPr/>
              <p:nvPr userDrawn="1">
                <p:custDataLst>
                  <p:tags r:id="rId5"/>
                </p:custDataLst>
              </p:nvPr>
            </p:nvSpPr>
            <p:spPr>
              <a:xfrm>
                <a:off x="9507350" y="2300287"/>
                <a:ext cx="1535900" cy="1538015"/>
              </a:xfrm>
              <a:custGeom>
                <a:avLst/>
                <a:gdLst>
                  <a:gd name="connsiteX0" fmla="*/ 0 w 1152000"/>
                  <a:gd name="connsiteY0" fmla="*/ 0 h 1152000"/>
                  <a:gd name="connsiteX1" fmla="*/ 1152000 w 1152000"/>
                  <a:gd name="connsiteY1" fmla="*/ 0 h 1152000"/>
                  <a:gd name="connsiteX2" fmla="*/ 1152000 w 1152000"/>
                  <a:gd name="connsiteY2" fmla="*/ 1152000 h 1152000"/>
                  <a:gd name="connsiteX3" fmla="*/ 0 w 1152000"/>
                  <a:gd name="connsiteY3" fmla="*/ 1152000 h 1152000"/>
                  <a:gd name="connsiteX4" fmla="*/ 0 w 1152000"/>
                  <a:gd name="connsiteY4" fmla="*/ 0 h 1152000"/>
                  <a:gd name="connsiteX0-1" fmla="*/ 0 w 1152000"/>
                  <a:gd name="connsiteY0-2" fmla="*/ 2343 h 1154343"/>
                  <a:gd name="connsiteX1-3" fmla="*/ 323289 w 1152000"/>
                  <a:gd name="connsiteY1-4" fmla="*/ 0 h 1154343"/>
                  <a:gd name="connsiteX2-5" fmla="*/ 1152000 w 1152000"/>
                  <a:gd name="connsiteY2-6" fmla="*/ 2343 h 1154343"/>
                  <a:gd name="connsiteX3-7" fmla="*/ 1152000 w 1152000"/>
                  <a:gd name="connsiteY3-8" fmla="*/ 1154343 h 1154343"/>
                  <a:gd name="connsiteX4-9" fmla="*/ 0 w 1152000"/>
                  <a:gd name="connsiteY4-10" fmla="*/ 1154343 h 1154343"/>
                  <a:gd name="connsiteX5" fmla="*/ 0 w 1152000"/>
                  <a:gd name="connsiteY5" fmla="*/ 2343 h 1154343"/>
                  <a:gd name="connsiteX0-11" fmla="*/ 0 w 1152000"/>
                  <a:gd name="connsiteY0-12" fmla="*/ 2343 h 1154343"/>
                  <a:gd name="connsiteX1-13" fmla="*/ 323289 w 1152000"/>
                  <a:gd name="connsiteY1-14" fmla="*/ 0 h 1154343"/>
                  <a:gd name="connsiteX2-15" fmla="*/ 825732 w 1152000"/>
                  <a:gd name="connsiteY2-16" fmla="*/ 1 h 1154343"/>
                  <a:gd name="connsiteX3-17" fmla="*/ 1152000 w 1152000"/>
                  <a:gd name="connsiteY3-18" fmla="*/ 2343 h 1154343"/>
                  <a:gd name="connsiteX4-19" fmla="*/ 1152000 w 1152000"/>
                  <a:gd name="connsiteY4-20" fmla="*/ 1154343 h 1154343"/>
                  <a:gd name="connsiteX5-21" fmla="*/ 0 w 1152000"/>
                  <a:gd name="connsiteY5-22" fmla="*/ 1154343 h 1154343"/>
                  <a:gd name="connsiteX6" fmla="*/ 0 w 1152000"/>
                  <a:gd name="connsiteY6" fmla="*/ 2343 h 1154343"/>
                  <a:gd name="connsiteX0-23" fmla="*/ 825732 w 1152000"/>
                  <a:gd name="connsiteY0-24" fmla="*/ 1 h 1154343"/>
                  <a:gd name="connsiteX1-25" fmla="*/ 1152000 w 1152000"/>
                  <a:gd name="connsiteY1-26" fmla="*/ 2343 h 1154343"/>
                  <a:gd name="connsiteX2-27" fmla="*/ 1152000 w 1152000"/>
                  <a:gd name="connsiteY2-28" fmla="*/ 1154343 h 1154343"/>
                  <a:gd name="connsiteX3-29" fmla="*/ 0 w 1152000"/>
                  <a:gd name="connsiteY3-30" fmla="*/ 1154343 h 1154343"/>
                  <a:gd name="connsiteX4-31" fmla="*/ 0 w 1152000"/>
                  <a:gd name="connsiteY4-32" fmla="*/ 2343 h 1154343"/>
                  <a:gd name="connsiteX5-33" fmla="*/ 323289 w 1152000"/>
                  <a:gd name="connsiteY5-34" fmla="*/ 0 h 1154343"/>
                  <a:gd name="connsiteX6-35" fmla="*/ 917172 w 1152000"/>
                  <a:gd name="connsiteY6-36" fmla="*/ 91441 h 1154343"/>
                  <a:gd name="connsiteX0-37" fmla="*/ 825732 w 1152000"/>
                  <a:gd name="connsiteY0-38" fmla="*/ 1 h 1154343"/>
                  <a:gd name="connsiteX1-39" fmla="*/ 1152000 w 1152000"/>
                  <a:gd name="connsiteY1-40" fmla="*/ 2343 h 1154343"/>
                  <a:gd name="connsiteX2-41" fmla="*/ 1152000 w 1152000"/>
                  <a:gd name="connsiteY2-42" fmla="*/ 1154343 h 1154343"/>
                  <a:gd name="connsiteX3-43" fmla="*/ 0 w 1152000"/>
                  <a:gd name="connsiteY3-44" fmla="*/ 1154343 h 1154343"/>
                  <a:gd name="connsiteX4-45" fmla="*/ 0 w 1152000"/>
                  <a:gd name="connsiteY4-46" fmla="*/ 2343 h 1154343"/>
                  <a:gd name="connsiteX5-47" fmla="*/ 323289 w 1152000"/>
                  <a:gd name="connsiteY5-48" fmla="*/ 0 h 1154343"/>
                </a:gdLst>
                <a:ahLst/>
                <a:cxnLst>
                  <a:cxn ang="0">
                    <a:pos x="connsiteX0-37" y="connsiteY0-38"/>
                  </a:cxn>
                  <a:cxn ang="0">
                    <a:pos x="connsiteX1-39" y="connsiteY1-40"/>
                  </a:cxn>
                  <a:cxn ang="0">
                    <a:pos x="connsiteX2-41" y="connsiteY2-42"/>
                  </a:cxn>
                  <a:cxn ang="0">
                    <a:pos x="connsiteX3-43" y="connsiteY3-44"/>
                  </a:cxn>
                  <a:cxn ang="0">
                    <a:pos x="connsiteX4-45" y="connsiteY4-46"/>
                  </a:cxn>
                  <a:cxn ang="0">
                    <a:pos x="connsiteX5-47" y="connsiteY5-48"/>
                  </a:cxn>
                </a:cxnLst>
                <a:rect l="l" t="t" r="r" b="b"/>
                <a:pathLst>
                  <a:path w="1152000" h="1154343">
                    <a:moveTo>
                      <a:pt x="825732" y="1"/>
                    </a:moveTo>
                    <a:lnTo>
                      <a:pt x="1152000" y="2343"/>
                    </a:lnTo>
                    <a:lnTo>
                      <a:pt x="1152000" y="1154343"/>
                    </a:lnTo>
                    <a:lnTo>
                      <a:pt x="0" y="1154343"/>
                    </a:lnTo>
                    <a:lnTo>
                      <a:pt x="0" y="2343"/>
                    </a:lnTo>
                    <a:lnTo>
                      <a:pt x="323289"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0" anchor="ctr"/>
              <a:lstStyle/>
              <a:p>
                <a:pPr algn="ctr">
                  <a:defRPr/>
                </a:pPr>
                <a:endParaRPr lang="en-US" altLang="zh-CN" sz="4800" b="1" dirty="0">
                  <a:solidFill>
                    <a:schemeClr val="accent1"/>
                  </a:solidFill>
                  <a:latin typeface="Arial" panose="020B0604020202020204" pitchFamily="34" charset="0"/>
                  <a:ea typeface="黑体" panose="02010609060101010101" pitchFamily="49" charset="-122"/>
                </a:endParaRPr>
              </a:p>
            </p:txBody>
          </p:sp>
        </p:grpSp>
        <p:pic>
          <p:nvPicPr>
            <p:cNvPr id="15" name="图片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39157" y="736782"/>
              <a:ext cx="1748264" cy="2153349"/>
            </a:xfrm>
            <a:prstGeom prst="rect">
              <a:avLst/>
            </a:prstGeom>
          </p:spPr>
        </p:pic>
      </p:grpSp>
      <p:pic>
        <p:nvPicPr>
          <p:cNvPr id="17" name="Picture 2" descr="C:\Users\iamisis\Desktop\00.jpg"/>
          <p:cNvPicPr>
            <a:picLocks noChangeAspect="1" noChangeArrowheads="1"/>
          </p:cNvPicPr>
          <p:nvPr userDrawn="1"/>
        </p:nvPicPr>
        <p:blipFill rotWithShape="1">
          <a:blip r:embed="rId7"/>
          <a:srcRect t="91213"/>
          <a:stretch>
            <a:fillRect/>
          </a:stretch>
        </p:blipFill>
        <p:spPr bwMode="auto">
          <a:xfrm>
            <a:off x="0" y="6255410"/>
            <a:ext cx="12192000" cy="60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0325233" y="377036"/>
            <a:ext cx="2255316" cy="506292"/>
          </a:xfrm>
        </p:spPr>
        <p:txBody>
          <a:bodyPr lIns="90000" tIns="46800" rIns="90000" bIns="46800" anchor="ctr" anchorCtr="0">
            <a:normAutofit/>
          </a:bodyPr>
          <a:lstStyle>
            <a:lvl1pPr algn="ctr">
              <a:defRPr sz="4000" b="1">
                <a:solidFill>
                  <a:schemeClr val="tx1"/>
                </a:solidFill>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xfrm>
            <a:off x="41370" y="6313487"/>
            <a:ext cx="2845647" cy="476251"/>
          </a:xfrm>
          <a:prstGeom prst="rect">
            <a:avLst/>
          </a:prstGeom>
        </p:spPr>
        <p:txBody>
          <a:bodyPr/>
          <a:lstStyle>
            <a:lvl1pPr>
              <a:defRPr/>
            </a:lvl1pPr>
          </a:lstStyle>
          <a:p>
            <a:fld id="{DCF552DD-15C7-471C-9BFB-B77D6FF0F76A}" type="datetime10">
              <a:rPr lang="zh-CN" altLang="en-US" smtClean="0"/>
            </a:fld>
            <a:endParaRPr lang="zh-CN" altLang="en-US"/>
          </a:p>
        </p:txBody>
      </p:sp>
      <p:sp>
        <p:nvSpPr>
          <p:cNvPr id="5" name="Rectangle 5"/>
          <p:cNvSpPr>
            <a:spLocks noGrp="1" noChangeArrowheads="1"/>
          </p:cNvSpPr>
          <p:nvPr>
            <p:ph type="ftr" sz="quarter" idx="11"/>
          </p:nvPr>
        </p:nvSpPr>
        <p:spPr>
          <a:xfrm>
            <a:off x="4166103" y="6245225"/>
            <a:ext cx="3859795" cy="476251"/>
          </a:xfrm>
          <a:prstGeom prst="rect">
            <a:avLst/>
          </a:prstGeom>
        </p:spPr>
        <p:txBody>
          <a:bodyPr/>
          <a:lstStyle>
            <a:lvl1pPr>
              <a:defRPr/>
            </a:lvl1pPr>
          </a:lstStyle>
          <a:p>
            <a:endParaRPr lang="zh-CN" altLang="en-US"/>
          </a:p>
        </p:txBody>
      </p:sp>
      <p:sp>
        <p:nvSpPr>
          <p:cNvPr id="21" name="矩形 20"/>
          <p:cNvSpPr/>
          <p:nvPr userDrawn="1"/>
        </p:nvSpPr>
        <p:spPr>
          <a:xfrm>
            <a:off x="1" y="6362967"/>
            <a:ext cx="12192000" cy="495034"/>
          </a:xfrm>
          <a:prstGeom prst="rect">
            <a:avLst/>
          </a:prstGeom>
          <a:solidFill>
            <a:srgbClr val="6EA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3" name="组合 12"/>
          <p:cNvGrpSpPr/>
          <p:nvPr userDrawn="1"/>
        </p:nvGrpSpPr>
        <p:grpSpPr>
          <a:xfrm>
            <a:off x="8134122" y="5882288"/>
            <a:ext cx="4057878" cy="1202124"/>
            <a:chOff x="6162676" y="2263776"/>
            <a:chExt cx="3381374" cy="1001713"/>
          </a:xfrm>
          <a:effectLst>
            <a:glow rad="101600">
              <a:schemeClr val="bg1">
                <a:alpha val="60000"/>
              </a:schemeClr>
            </a:glow>
          </a:effectLst>
        </p:grpSpPr>
        <p:sp>
          <p:nvSpPr>
            <p:cNvPr id="14" name="MH_SubTitle_2"/>
            <p:cNvSpPr>
              <a:spLocks noChangeArrowheads="1"/>
            </p:cNvSpPr>
            <p:nvPr>
              <p:custDataLst>
                <p:tags r:id="rId2"/>
              </p:custDataLst>
            </p:nvPr>
          </p:nvSpPr>
          <p:spPr bwMode="auto">
            <a:xfrm flipH="1">
              <a:off x="8575676" y="2455864"/>
              <a:ext cx="955675" cy="6191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r>
                <a:rPr lang="zh-CN" altLang="en-US" sz="2800" dirty="0">
                  <a:solidFill>
                    <a:srgbClr val="333333"/>
                  </a:solidFill>
                  <a:latin typeface="微软雅黑" panose="020B0503020204020204" pitchFamily="34" charset="-122"/>
                  <a:ea typeface="微软雅黑" panose="020B0503020204020204" pitchFamily="34" charset="-122"/>
                </a:rPr>
                <a:t>五</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15" name="MH_Other_5"/>
            <p:cNvSpPr/>
            <p:nvPr>
              <p:custDataLst>
                <p:tags r:id="rId3"/>
              </p:custDataLst>
            </p:nvPr>
          </p:nvSpPr>
          <p:spPr bwMode="auto">
            <a:xfrm rot="1254178" flipH="1">
              <a:off x="8088313" y="2406650"/>
              <a:ext cx="609600" cy="577850"/>
            </a:xfrm>
            <a:custGeom>
              <a:avLst/>
              <a:gdLst>
                <a:gd name="T0" fmla="*/ 28088 w 1316153"/>
                <a:gd name="T1" fmla="*/ 0 h 1245453"/>
                <a:gd name="T2" fmla="*/ 17937 w 1316153"/>
                <a:gd name="T3" fmla="*/ 26763 h 1245453"/>
                <a:gd name="T4" fmla="*/ 0 w 1316153"/>
                <a:gd name="T5" fmla="*/ 26763 h 1245453"/>
                <a:gd name="T6" fmla="*/ 10151 w 1316153"/>
                <a:gd name="T7" fmla="*/ 0 h 1245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16153" h="1245453">
                  <a:moveTo>
                    <a:pt x="1316153" y="0"/>
                  </a:moveTo>
                  <a:lnTo>
                    <a:pt x="840486" y="1245453"/>
                  </a:lnTo>
                  <a:lnTo>
                    <a:pt x="0" y="1245453"/>
                  </a:lnTo>
                  <a:lnTo>
                    <a:pt x="475666" y="0"/>
                  </a:lnTo>
                  <a:lnTo>
                    <a:pt x="1316153" y="0"/>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800" dirty="0">
                <a:latin typeface="微软雅黑" panose="020B0503020204020204" pitchFamily="34" charset="-122"/>
                <a:ea typeface="微软雅黑" panose="020B0503020204020204" pitchFamily="34" charset="-122"/>
              </a:endParaRPr>
            </a:p>
          </p:txBody>
        </p:sp>
        <p:sp>
          <p:nvSpPr>
            <p:cNvPr id="22" name="MH_Text_2"/>
            <p:cNvSpPr>
              <a:spLocks noChangeArrowheads="1"/>
            </p:cNvSpPr>
            <p:nvPr>
              <p:custDataLst>
                <p:tags r:id="rId4"/>
              </p:custDataLst>
            </p:nvPr>
          </p:nvSpPr>
          <p:spPr bwMode="auto">
            <a:xfrm flipH="1">
              <a:off x="6162676" y="2316164"/>
              <a:ext cx="2047875" cy="6175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如何规划</a:t>
              </a:r>
              <a:endParaRPr lang="da-DK" altLang="zh-CN"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3" name="MH_Other_6"/>
            <p:cNvPicPr/>
            <p:nvPr>
              <p:custDataLst>
                <p:tags r:id="rId5"/>
              </p:custDataLst>
            </p:nvPr>
          </p:nvPicPr>
          <p:blipFill>
            <a:blip r:embed="rId6" cstate="screen"/>
            <a:srcRect l="50887"/>
            <a:stretch>
              <a:fillRect/>
            </a:stretch>
          </p:blipFill>
          <p:spPr bwMode="auto">
            <a:xfrm>
              <a:off x="9507538" y="2263776"/>
              <a:ext cx="36512"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p:cNvSpPr/>
          <p:nvPr userDrawn="1"/>
        </p:nvSpPr>
        <p:spPr>
          <a:xfrm>
            <a:off x="0" y="804391"/>
            <a:ext cx="3455089" cy="7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userDrawn="1"/>
        </p:nvGrpSpPr>
        <p:grpSpPr>
          <a:xfrm>
            <a:off x="-20517" y="-56724"/>
            <a:ext cx="835897" cy="893338"/>
            <a:chOff x="4828941" y="552135"/>
            <a:chExt cx="4271030" cy="4564526"/>
          </a:xfrm>
        </p:grpSpPr>
        <p:pic>
          <p:nvPicPr>
            <p:cNvPr id="19" name="图片 18"/>
            <p:cNvPicPr>
              <a:picLocks noChangeAspect="1"/>
            </p:cNvPicPr>
            <p:nvPr/>
          </p:nvPicPr>
          <p:blipFill>
            <a:blip r:embed="rId7" cstate="screen">
              <a:clrChange>
                <a:clrFrom>
                  <a:srgbClr val="FFFFFF"/>
                </a:clrFrom>
                <a:clrTo>
                  <a:srgbClr val="FFFFFF">
                    <a:alpha val="0"/>
                  </a:srgbClr>
                </a:clrTo>
              </a:clrChange>
            </a:blip>
            <a:stretch>
              <a:fillRect/>
            </a:stretch>
          </p:blipFill>
          <p:spPr>
            <a:xfrm>
              <a:off x="4828941" y="552135"/>
              <a:ext cx="4271030" cy="4564526"/>
            </a:xfrm>
            <a:prstGeom prst="rect">
              <a:avLst/>
            </a:prstGeom>
          </p:spPr>
        </p:pic>
        <p:sp>
          <p:nvSpPr>
            <p:cNvPr id="20" name="椭圆 19">
              <a:hlinkClick r:id="" action="ppaction://noaction"/>
            </p:cNvPr>
            <p:cNvSpPr/>
            <p:nvPr/>
          </p:nvSpPr>
          <p:spPr>
            <a:xfrm>
              <a:off x="5167334" y="1055886"/>
              <a:ext cx="3716649" cy="3716649"/>
            </a:xfrm>
            <a:prstGeom prst="ellipse">
              <a:avLst/>
            </a:prstGeom>
            <a:noFill/>
            <a:ln w="5715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24" name="组合 23"/>
          <p:cNvGrpSpPr/>
          <p:nvPr userDrawn="1"/>
        </p:nvGrpSpPr>
        <p:grpSpPr>
          <a:xfrm flipH="1">
            <a:off x="7871185" y="640429"/>
            <a:ext cx="4319844" cy="216693"/>
            <a:chOff x="-1587" y="659135"/>
            <a:chExt cx="4319844" cy="216693"/>
          </a:xfrm>
        </p:grpSpPr>
        <p:sp>
          <p:nvSpPr>
            <p:cNvPr id="25" name="直接连接符 10"/>
            <p:cNvSpPr>
              <a:spLocks noChangeShapeType="1"/>
            </p:cNvSpPr>
            <p:nvPr userDrawn="1"/>
          </p:nvSpPr>
          <p:spPr bwMode="auto">
            <a:xfrm flipH="1">
              <a:off x="214257" y="842491"/>
              <a:ext cx="4104000" cy="0"/>
            </a:xfrm>
            <a:prstGeom prst="line">
              <a:avLst/>
            </a:prstGeom>
            <a:noFill/>
            <a:ln w="9525">
              <a:solidFill>
                <a:srgbClr val="6EAA2E"/>
              </a:solidFill>
              <a:round/>
            </a:ln>
            <a:extLst>
              <a:ext uri="{909E8E84-426E-40DD-AFC4-6F175D3DCCD1}">
                <a14:hiddenFill xmlns:a14="http://schemas.microsoft.com/office/drawing/2010/main">
                  <a:noFill/>
                </a14:hiddenFill>
              </a:ext>
            </a:extLst>
          </p:spPr>
          <p:txBody>
            <a:bodyPr/>
            <a:lstStyle/>
            <a:p>
              <a:endParaRPr lang="zh-CN" altLang="en-US" sz="1800" dirty="0">
                <a:latin typeface="微软雅黑" panose="020B0503020204020204" pitchFamily="34" charset="-122"/>
                <a:ea typeface="微软雅黑" panose="020B0503020204020204" pitchFamily="34" charset="-122"/>
              </a:endParaRPr>
            </a:p>
          </p:txBody>
        </p:sp>
        <p:sp>
          <p:nvSpPr>
            <p:cNvPr id="26" name="Rectangle 7"/>
            <p:cNvSpPr>
              <a:spLocks noChangeArrowheads="1"/>
            </p:cNvSpPr>
            <p:nvPr userDrawn="1"/>
          </p:nvSpPr>
          <p:spPr bwMode="auto">
            <a:xfrm>
              <a:off x="1" y="804391"/>
              <a:ext cx="215844" cy="71437"/>
            </a:xfrm>
            <a:prstGeom prst="rect">
              <a:avLst/>
            </a:prstGeom>
            <a:solidFill>
              <a:srgbClr val="6EAA2E"/>
            </a:solidFill>
            <a:ln w="9525">
              <a:solidFill>
                <a:srgbClr val="6EAA2E"/>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00">
                <a:solidFill>
                  <a:srgbClr val="000000"/>
                </a:solidFill>
                <a:latin typeface="Calibri" panose="020F0502020204030204" pitchFamily="34" charset="0"/>
                <a:sym typeface="宋体" panose="02010600030101010101" pitchFamily="2" charset="-122"/>
              </a:endParaRPr>
            </a:p>
          </p:txBody>
        </p:sp>
        <p:sp>
          <p:nvSpPr>
            <p:cNvPr id="27" name="Rectangle 7"/>
            <p:cNvSpPr>
              <a:spLocks noChangeArrowheads="1"/>
            </p:cNvSpPr>
            <p:nvPr userDrawn="1"/>
          </p:nvSpPr>
          <p:spPr bwMode="auto">
            <a:xfrm>
              <a:off x="-1587" y="659135"/>
              <a:ext cx="215844" cy="71437"/>
            </a:xfrm>
            <a:prstGeom prst="rect">
              <a:avLst/>
            </a:prstGeom>
            <a:solidFill>
              <a:srgbClr val="6EAA2E"/>
            </a:solidFill>
            <a:ln w="9525">
              <a:solidFill>
                <a:srgbClr val="6EAA2E"/>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00">
                <a:solidFill>
                  <a:srgbClr val="000000"/>
                </a:solidFill>
                <a:latin typeface="Calibri" panose="020F0502020204030204" pitchFamily="34" charset="0"/>
                <a:sym typeface="宋体" panose="02010600030101010101" pitchFamily="2" charset="-122"/>
              </a:endParaRPr>
            </a:p>
          </p:txBody>
        </p:sp>
      </p:grpSp>
      <p:sp>
        <p:nvSpPr>
          <p:cNvPr id="28" name="剪去单角的矩形 2"/>
          <p:cNvSpPr/>
          <p:nvPr userDrawn="1"/>
        </p:nvSpPr>
        <p:spPr>
          <a:xfrm>
            <a:off x="927652" y="71511"/>
            <a:ext cx="8026342" cy="754476"/>
          </a:xfrm>
          <a:custGeom>
            <a:avLst/>
            <a:gdLst>
              <a:gd name="connsiteX0" fmla="*/ 0 w 6390326"/>
              <a:gd name="connsiteY0" fmla="*/ 0 h 754476"/>
              <a:gd name="connsiteX1" fmla="*/ 6013088 w 6390326"/>
              <a:gd name="connsiteY1" fmla="*/ 0 h 754476"/>
              <a:gd name="connsiteX2" fmla="*/ 6390326 w 6390326"/>
              <a:gd name="connsiteY2" fmla="*/ 377238 h 754476"/>
              <a:gd name="connsiteX3" fmla="*/ 6390326 w 6390326"/>
              <a:gd name="connsiteY3" fmla="*/ 754476 h 754476"/>
              <a:gd name="connsiteX4" fmla="*/ 0 w 6390326"/>
              <a:gd name="connsiteY4" fmla="*/ 754476 h 754476"/>
              <a:gd name="connsiteX5" fmla="*/ 0 w 6390326"/>
              <a:gd name="connsiteY5" fmla="*/ 0 h 754476"/>
              <a:gd name="connsiteX0-1" fmla="*/ 0 w 6390326"/>
              <a:gd name="connsiteY0-2" fmla="*/ 0 h 754476"/>
              <a:gd name="connsiteX1-3" fmla="*/ 6013088 w 6390326"/>
              <a:gd name="connsiteY1-4" fmla="*/ 0 h 754476"/>
              <a:gd name="connsiteX2-5" fmla="*/ 6390326 w 6390326"/>
              <a:gd name="connsiteY2-6" fmla="*/ 754476 h 754476"/>
              <a:gd name="connsiteX3-7" fmla="*/ 0 w 6390326"/>
              <a:gd name="connsiteY3-8" fmla="*/ 754476 h 754476"/>
              <a:gd name="connsiteX4-9" fmla="*/ 0 w 6390326"/>
              <a:gd name="connsiteY4-10" fmla="*/ 0 h 7544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90326" h="754476">
                <a:moveTo>
                  <a:pt x="0" y="0"/>
                </a:moveTo>
                <a:lnTo>
                  <a:pt x="6013088" y="0"/>
                </a:lnTo>
                <a:lnTo>
                  <a:pt x="6390326" y="754476"/>
                </a:lnTo>
                <a:lnTo>
                  <a:pt x="0" y="754476"/>
                </a:lnTo>
                <a:lnTo>
                  <a:pt x="0" y="0"/>
                </a:lnTo>
                <a:close/>
              </a:path>
            </a:pathLst>
          </a:custGeom>
          <a:solidFill>
            <a:srgbClr val="628EE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sz="32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927652" y="56300"/>
            <a:ext cx="6943533" cy="765103"/>
          </a:xfrm>
        </p:spPr>
        <p:txBody>
          <a:bodyPr/>
          <a:lstStyle>
            <a:lvl1pPr algn="r">
              <a:defRPr lang="zh-CN" altLang="en-US" sz="3200" b="1" kern="1200" dirty="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endParaRPr lang="zh-CN" altLang="en-US" dirty="0"/>
          </a:p>
        </p:txBody>
      </p:sp>
      <p:sp>
        <p:nvSpPr>
          <p:cNvPr id="30" name="矩形 29"/>
          <p:cNvSpPr/>
          <p:nvPr userDrawn="1"/>
        </p:nvSpPr>
        <p:spPr>
          <a:xfrm>
            <a:off x="8953994" y="128034"/>
            <a:ext cx="2992491" cy="707886"/>
          </a:xfrm>
          <a:prstGeom prst="rect">
            <a:avLst/>
          </a:prstGeom>
        </p:spPr>
        <p:txBody>
          <a:bodyPr wrap="square">
            <a:spAutoFit/>
          </a:bodyPr>
          <a:lstStyle/>
          <a:p>
            <a:pPr algn="r"/>
            <a:r>
              <a:rPr kumimoji="0" lang="zh-CN" altLang="en-US" sz="4000" b="1" i="0" u="none" strike="noStrike" kern="1200" cap="none" spc="0" normalizeH="0" baseline="0" noProof="0" dirty="0">
                <a:ln>
                  <a:noFill/>
                </a:ln>
                <a:solidFill>
                  <a:srgbClr val="6EAA2E"/>
                </a:solidFill>
                <a:effectLst/>
                <a:uLnTx/>
                <a:uFillTx/>
                <a:latin typeface="Arial Black" panose="020B0A04020102020204"/>
                <a:ea typeface="微软雅黑" panose="020B0503020204020204" pitchFamily="34" charset="-122"/>
                <a:cs typeface="+mj-cs"/>
              </a:rPr>
              <a:t>微课的设计</a:t>
            </a:r>
            <a:endParaRPr lang="zh-CN" altLang="en-US" sz="4000" b="1" dirty="0">
              <a:solidFill>
                <a:srgbClr val="6EAA2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0"/>
                            </p:stCondLst>
                            <p:childTnLst>
                              <p:par>
                                <p:cTn id="11" presetID="22" presetClass="entr" presetSubtype="2"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par>
                                <p:cTn id="14" presetID="53" presetClass="entr" presetSubtype="16" fill="hold" grpId="0" nodeType="withEffect" nodePh="1">
                                  <p:stCondLst>
                                    <p:cond delay="0"/>
                                  </p:stCondLst>
                                  <p:endCondLst>
                                    <p:cond evt="begin" delay="0">
                                      <p:tn val="14"/>
                                    </p:cond>
                                  </p:end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6" presetClass="emph" presetSubtype="0" autoRev="1" fill="hold" nodeType="withEffect">
                                  <p:stCondLst>
                                    <p:cond delay="0"/>
                                  </p:stCondLst>
                                  <p:childTnLst>
                                    <p:animScale>
                                      <p:cBhvr>
                                        <p:cTn id="24"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 grpId="0"/>
      <p:bldP spid="30"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xfrm>
            <a:off x="41370" y="6313487"/>
            <a:ext cx="2845647" cy="476251"/>
          </a:xfrm>
          <a:prstGeom prst="rect">
            <a:avLst/>
          </a:prstGeom>
        </p:spPr>
        <p:txBody>
          <a:bodyPr/>
          <a:lstStyle>
            <a:lvl1pPr>
              <a:defRPr/>
            </a:lvl1pPr>
          </a:lstStyle>
          <a:p>
            <a:fld id="{D427975C-4023-4A77-A14A-7210E010F633}" type="datetime10">
              <a:rPr lang="zh-CN" altLang="en-US" smtClean="0"/>
            </a:fld>
            <a:endParaRPr lang="zh-CN" altLang="en-US"/>
          </a:p>
        </p:txBody>
      </p:sp>
      <p:sp>
        <p:nvSpPr>
          <p:cNvPr id="5" name="Rectangle 5"/>
          <p:cNvSpPr>
            <a:spLocks noGrp="1" noChangeArrowheads="1"/>
          </p:cNvSpPr>
          <p:nvPr>
            <p:ph type="ftr" sz="quarter" idx="11"/>
          </p:nvPr>
        </p:nvSpPr>
        <p:spPr>
          <a:xfrm>
            <a:off x="4166103" y="6245225"/>
            <a:ext cx="3859795" cy="476251"/>
          </a:xfrm>
          <a:prstGeom prst="rect">
            <a:avLst/>
          </a:prstGeom>
        </p:spPr>
        <p:txBody>
          <a:bodyPr/>
          <a:lstStyle>
            <a:lvl1pPr>
              <a:defRPr/>
            </a:lvl1pPr>
          </a:lstStyle>
          <a:p>
            <a:endParaRPr lang="zh-CN" altLang="en-US"/>
          </a:p>
        </p:txBody>
      </p:sp>
      <p:sp>
        <p:nvSpPr>
          <p:cNvPr id="6" name="Rectangle 6"/>
          <p:cNvSpPr>
            <a:spLocks noGrp="1" noChangeArrowheads="1"/>
          </p:cNvSpPr>
          <p:nvPr>
            <p:ph type="sldNum" sz="quarter" idx="12"/>
          </p:nvPr>
        </p:nvSpPr>
        <p:spPr/>
        <p:txBody>
          <a:bodyPr/>
          <a:lstStyle>
            <a:lvl1pPr>
              <a:defRPr/>
            </a:lvl1pPr>
          </a:lstStyle>
          <a:p>
            <a:fld id="{F59CD743-48CB-4D5F-A53C-29F041477435}" type="slidenum">
              <a:rPr lang="zh-CN" altLang="en-US" smtClean="0"/>
            </a:fld>
            <a:endParaRPr lang="zh-CN" altLang="en-US"/>
          </a:p>
        </p:txBody>
      </p:sp>
      <p:sp>
        <p:nvSpPr>
          <p:cNvPr id="21" name="矩形 20"/>
          <p:cNvSpPr/>
          <p:nvPr userDrawn="1"/>
        </p:nvSpPr>
        <p:spPr>
          <a:xfrm>
            <a:off x="1" y="6362967"/>
            <a:ext cx="12192000" cy="495034"/>
          </a:xfrm>
          <a:prstGeom prst="rect">
            <a:avLst/>
          </a:prstGeom>
          <a:solidFill>
            <a:srgbClr val="6EA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9" name="组合 28"/>
          <p:cNvGrpSpPr/>
          <p:nvPr userDrawn="1"/>
        </p:nvGrpSpPr>
        <p:grpSpPr>
          <a:xfrm>
            <a:off x="8110205" y="5882288"/>
            <a:ext cx="4057878" cy="1202124"/>
            <a:chOff x="6162676" y="4879976"/>
            <a:chExt cx="3381374" cy="1001713"/>
          </a:xfrm>
          <a:effectLst>
            <a:glow rad="101600">
              <a:schemeClr val="bg1">
                <a:alpha val="60000"/>
              </a:schemeClr>
            </a:glow>
          </a:effectLst>
        </p:grpSpPr>
        <p:sp>
          <p:nvSpPr>
            <p:cNvPr id="30" name="MH_SubTitle_6"/>
            <p:cNvSpPr>
              <a:spLocks noChangeArrowheads="1"/>
            </p:cNvSpPr>
            <p:nvPr>
              <p:custDataLst>
                <p:tags r:id="rId2"/>
              </p:custDataLst>
            </p:nvPr>
          </p:nvSpPr>
          <p:spPr bwMode="auto">
            <a:xfrm flipH="1">
              <a:off x="8575676" y="5070476"/>
              <a:ext cx="955675" cy="6191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r>
                <a:rPr lang="zh-CN" altLang="en-US" sz="2800" dirty="0">
                  <a:solidFill>
                    <a:srgbClr val="333333"/>
                  </a:solidFill>
                  <a:latin typeface="微软雅黑" panose="020B0503020204020204" pitchFamily="34" charset="-122"/>
                  <a:ea typeface="微软雅黑" panose="020B0503020204020204" pitchFamily="34" charset="-122"/>
                </a:rPr>
                <a:t>六</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31" name="MH_Other_11"/>
            <p:cNvSpPr/>
            <p:nvPr>
              <p:custDataLst>
                <p:tags r:id="rId3"/>
              </p:custDataLst>
            </p:nvPr>
          </p:nvSpPr>
          <p:spPr bwMode="auto">
            <a:xfrm rot="1254178" flipH="1">
              <a:off x="8088313" y="5021263"/>
              <a:ext cx="609600" cy="577850"/>
            </a:xfrm>
            <a:custGeom>
              <a:avLst/>
              <a:gdLst>
                <a:gd name="T0" fmla="*/ 28088 w 1316153"/>
                <a:gd name="T1" fmla="*/ 0 h 1245453"/>
                <a:gd name="T2" fmla="*/ 17937 w 1316153"/>
                <a:gd name="T3" fmla="*/ 26763 h 1245453"/>
                <a:gd name="T4" fmla="*/ 0 w 1316153"/>
                <a:gd name="T5" fmla="*/ 26763 h 1245453"/>
                <a:gd name="T6" fmla="*/ 10151 w 1316153"/>
                <a:gd name="T7" fmla="*/ 0 h 1245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16153" h="1245453">
                  <a:moveTo>
                    <a:pt x="1316153" y="0"/>
                  </a:moveTo>
                  <a:lnTo>
                    <a:pt x="840486" y="1245453"/>
                  </a:lnTo>
                  <a:lnTo>
                    <a:pt x="0" y="1245453"/>
                  </a:lnTo>
                  <a:lnTo>
                    <a:pt x="475666" y="0"/>
                  </a:lnTo>
                  <a:lnTo>
                    <a:pt x="1316153" y="0"/>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800" dirty="0">
                <a:latin typeface="微软雅黑" panose="020B0503020204020204" pitchFamily="34" charset="-122"/>
                <a:ea typeface="微软雅黑" panose="020B0503020204020204" pitchFamily="34" charset="-122"/>
              </a:endParaRPr>
            </a:p>
          </p:txBody>
        </p:sp>
        <p:sp>
          <p:nvSpPr>
            <p:cNvPr id="32" name="MH_Text_6"/>
            <p:cNvSpPr/>
            <p:nvPr>
              <p:custDataLst>
                <p:tags r:id="rId4"/>
              </p:custDataLst>
            </p:nvPr>
          </p:nvSpPr>
          <p:spPr>
            <a:xfrm flipH="1">
              <a:off x="6162676" y="4930776"/>
              <a:ext cx="2047875" cy="619125"/>
            </a:xfrm>
            <a:prstGeom prst="rect">
              <a:avLst/>
            </a:prstGeom>
            <a:solidFill>
              <a:schemeClr val="accent6"/>
            </a:solidFill>
          </p:spPr>
          <p:txBody>
            <a:bodyPr lIns="0" tIns="0" rIns="0" bIns="0" anchor="ctr">
              <a:normAutofit/>
            </a:bodyPr>
            <a:lstStyle/>
            <a:p>
              <a:pPr algn="ctr">
                <a:lnSpc>
                  <a:spcPct val="130000"/>
                </a:lnSpc>
                <a:defRPr/>
              </a:pPr>
              <a:r>
                <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怎么做</a:t>
              </a:r>
              <a:endParaRPr lang="da-DK" altLang="zh-CN"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3" name="MH_Other_12"/>
            <p:cNvPicPr/>
            <p:nvPr>
              <p:custDataLst>
                <p:tags r:id="rId5"/>
              </p:custDataLst>
            </p:nvPr>
          </p:nvPicPr>
          <p:blipFill>
            <a:blip r:embed="rId6" cstate="screen"/>
            <a:srcRect l="50887"/>
            <a:stretch>
              <a:fillRect/>
            </a:stretch>
          </p:blipFill>
          <p:spPr bwMode="auto">
            <a:xfrm>
              <a:off x="9507538" y="4879976"/>
              <a:ext cx="36512"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p:cNvSpPr/>
          <p:nvPr userDrawn="1"/>
        </p:nvSpPr>
        <p:spPr>
          <a:xfrm>
            <a:off x="0" y="804391"/>
            <a:ext cx="3455089" cy="7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userDrawn="1"/>
        </p:nvGrpSpPr>
        <p:grpSpPr>
          <a:xfrm>
            <a:off x="0" y="-17510"/>
            <a:ext cx="835897" cy="893338"/>
            <a:chOff x="4828941" y="552135"/>
            <a:chExt cx="4271030" cy="4564526"/>
          </a:xfrm>
        </p:grpSpPr>
        <p:pic>
          <p:nvPicPr>
            <p:cNvPr id="19" name="图片 18"/>
            <p:cNvPicPr>
              <a:picLocks noChangeAspect="1"/>
            </p:cNvPicPr>
            <p:nvPr/>
          </p:nvPicPr>
          <p:blipFill>
            <a:blip r:embed="rId7" cstate="screen">
              <a:clrChange>
                <a:clrFrom>
                  <a:srgbClr val="FFFFFF"/>
                </a:clrFrom>
                <a:clrTo>
                  <a:srgbClr val="FFFFFF">
                    <a:alpha val="0"/>
                  </a:srgbClr>
                </a:clrTo>
              </a:clrChange>
            </a:blip>
            <a:stretch>
              <a:fillRect/>
            </a:stretch>
          </p:blipFill>
          <p:spPr>
            <a:xfrm>
              <a:off x="4828941" y="552135"/>
              <a:ext cx="4271030" cy="4564526"/>
            </a:xfrm>
            <a:prstGeom prst="rect">
              <a:avLst/>
            </a:prstGeom>
          </p:spPr>
        </p:pic>
        <p:sp>
          <p:nvSpPr>
            <p:cNvPr id="20" name="椭圆 19">
              <a:hlinkClick r:id="" action="ppaction://noaction"/>
            </p:cNvPr>
            <p:cNvSpPr/>
            <p:nvPr/>
          </p:nvSpPr>
          <p:spPr>
            <a:xfrm>
              <a:off x="5167334" y="1055886"/>
              <a:ext cx="3716649" cy="3716649"/>
            </a:xfrm>
            <a:prstGeom prst="ellipse">
              <a:avLst/>
            </a:prstGeom>
            <a:noFill/>
            <a:ln w="5715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26" name="组合 25"/>
          <p:cNvGrpSpPr/>
          <p:nvPr userDrawn="1"/>
        </p:nvGrpSpPr>
        <p:grpSpPr>
          <a:xfrm flipH="1">
            <a:off x="7871185" y="640429"/>
            <a:ext cx="4319844" cy="216693"/>
            <a:chOff x="-1587" y="659135"/>
            <a:chExt cx="4319844" cy="216693"/>
          </a:xfrm>
        </p:grpSpPr>
        <p:sp>
          <p:nvSpPr>
            <p:cNvPr id="27" name="直接连接符 10"/>
            <p:cNvSpPr>
              <a:spLocks noChangeShapeType="1"/>
            </p:cNvSpPr>
            <p:nvPr userDrawn="1"/>
          </p:nvSpPr>
          <p:spPr bwMode="auto">
            <a:xfrm flipH="1">
              <a:off x="214257" y="842491"/>
              <a:ext cx="4104000" cy="0"/>
            </a:xfrm>
            <a:prstGeom prst="line">
              <a:avLst/>
            </a:prstGeom>
            <a:noFill/>
            <a:ln w="9525">
              <a:solidFill>
                <a:srgbClr val="6EAA2E"/>
              </a:solidFill>
              <a:round/>
            </a:ln>
            <a:extLst>
              <a:ext uri="{909E8E84-426E-40DD-AFC4-6F175D3DCCD1}">
                <a14:hiddenFill xmlns:a14="http://schemas.microsoft.com/office/drawing/2010/main">
                  <a:noFill/>
                </a14:hiddenFill>
              </a:ext>
            </a:extLst>
          </p:spPr>
          <p:txBody>
            <a:bodyPr/>
            <a:lstStyle/>
            <a:p>
              <a:endParaRPr lang="zh-CN" altLang="en-US" sz="1800" dirty="0">
                <a:latin typeface="微软雅黑" panose="020B0503020204020204" pitchFamily="34" charset="-122"/>
                <a:ea typeface="微软雅黑" panose="020B0503020204020204" pitchFamily="34" charset="-122"/>
              </a:endParaRPr>
            </a:p>
          </p:txBody>
        </p:sp>
        <p:sp>
          <p:nvSpPr>
            <p:cNvPr id="28" name="Rectangle 7"/>
            <p:cNvSpPr>
              <a:spLocks noChangeArrowheads="1"/>
            </p:cNvSpPr>
            <p:nvPr userDrawn="1"/>
          </p:nvSpPr>
          <p:spPr bwMode="auto">
            <a:xfrm>
              <a:off x="1" y="804391"/>
              <a:ext cx="215844" cy="71437"/>
            </a:xfrm>
            <a:prstGeom prst="rect">
              <a:avLst/>
            </a:prstGeom>
            <a:solidFill>
              <a:srgbClr val="6EAA2E"/>
            </a:solidFill>
            <a:ln w="9525">
              <a:solidFill>
                <a:srgbClr val="6EAA2E"/>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00">
                <a:solidFill>
                  <a:srgbClr val="000000"/>
                </a:solidFill>
                <a:latin typeface="Calibri" panose="020F0502020204030204" pitchFamily="34" charset="0"/>
                <a:sym typeface="宋体" panose="02010600030101010101" pitchFamily="2" charset="-122"/>
              </a:endParaRPr>
            </a:p>
          </p:txBody>
        </p:sp>
        <p:sp>
          <p:nvSpPr>
            <p:cNvPr id="34" name="Rectangle 7"/>
            <p:cNvSpPr>
              <a:spLocks noChangeArrowheads="1"/>
            </p:cNvSpPr>
            <p:nvPr userDrawn="1"/>
          </p:nvSpPr>
          <p:spPr bwMode="auto">
            <a:xfrm>
              <a:off x="-1587" y="659135"/>
              <a:ext cx="215844" cy="71437"/>
            </a:xfrm>
            <a:prstGeom prst="rect">
              <a:avLst/>
            </a:prstGeom>
            <a:solidFill>
              <a:srgbClr val="6EAA2E"/>
            </a:solidFill>
            <a:ln w="9525">
              <a:solidFill>
                <a:srgbClr val="6EAA2E"/>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00">
                <a:solidFill>
                  <a:srgbClr val="000000"/>
                </a:solidFill>
                <a:latin typeface="Calibri" panose="020F0502020204030204" pitchFamily="34" charset="0"/>
                <a:sym typeface="宋体" panose="02010600030101010101" pitchFamily="2" charset="-122"/>
              </a:endParaRPr>
            </a:p>
          </p:txBody>
        </p:sp>
      </p:grpSp>
      <p:sp>
        <p:nvSpPr>
          <p:cNvPr id="9" name="矩形 8"/>
          <p:cNvSpPr/>
          <p:nvPr userDrawn="1"/>
        </p:nvSpPr>
        <p:spPr>
          <a:xfrm>
            <a:off x="8953994" y="128034"/>
            <a:ext cx="2992491" cy="707886"/>
          </a:xfrm>
          <a:prstGeom prst="rect">
            <a:avLst/>
          </a:prstGeom>
        </p:spPr>
        <p:txBody>
          <a:bodyPr wrap="square">
            <a:spAutoFit/>
          </a:bodyPr>
          <a:lstStyle/>
          <a:p>
            <a:pPr algn="r"/>
            <a:r>
              <a:rPr kumimoji="0" lang="zh-CN" altLang="en-US" sz="4000" b="1" i="0" u="none" strike="noStrike" kern="1200" cap="none" spc="0" normalizeH="0" baseline="0" noProof="0" dirty="0">
                <a:ln>
                  <a:noFill/>
                </a:ln>
                <a:solidFill>
                  <a:srgbClr val="6EAA2E"/>
                </a:solidFill>
                <a:effectLst/>
                <a:uLnTx/>
                <a:uFillTx/>
                <a:latin typeface="Arial Black" panose="020B0A04020102020204"/>
                <a:ea typeface="微软雅黑" panose="020B0503020204020204" pitchFamily="34" charset="-122"/>
                <a:cs typeface="+mj-cs"/>
              </a:rPr>
              <a:t>微课的制作</a:t>
            </a:r>
            <a:endParaRPr lang="zh-CN" altLang="en-US" sz="4000" b="1" dirty="0">
              <a:solidFill>
                <a:srgbClr val="6EAA2E"/>
              </a:solidFill>
              <a:latin typeface="微软雅黑" panose="020B0503020204020204" pitchFamily="34" charset="-122"/>
              <a:ea typeface="微软雅黑" panose="020B0503020204020204" pitchFamily="34" charset="-122"/>
            </a:endParaRPr>
          </a:p>
        </p:txBody>
      </p:sp>
      <p:sp>
        <p:nvSpPr>
          <p:cNvPr id="22" name="剪去单角的矩形 2"/>
          <p:cNvSpPr/>
          <p:nvPr userDrawn="1"/>
        </p:nvSpPr>
        <p:spPr>
          <a:xfrm>
            <a:off x="927652" y="71511"/>
            <a:ext cx="7809262" cy="754476"/>
          </a:xfrm>
          <a:custGeom>
            <a:avLst/>
            <a:gdLst>
              <a:gd name="connsiteX0" fmla="*/ 0 w 6390326"/>
              <a:gd name="connsiteY0" fmla="*/ 0 h 754476"/>
              <a:gd name="connsiteX1" fmla="*/ 6013088 w 6390326"/>
              <a:gd name="connsiteY1" fmla="*/ 0 h 754476"/>
              <a:gd name="connsiteX2" fmla="*/ 6390326 w 6390326"/>
              <a:gd name="connsiteY2" fmla="*/ 377238 h 754476"/>
              <a:gd name="connsiteX3" fmla="*/ 6390326 w 6390326"/>
              <a:gd name="connsiteY3" fmla="*/ 754476 h 754476"/>
              <a:gd name="connsiteX4" fmla="*/ 0 w 6390326"/>
              <a:gd name="connsiteY4" fmla="*/ 754476 h 754476"/>
              <a:gd name="connsiteX5" fmla="*/ 0 w 6390326"/>
              <a:gd name="connsiteY5" fmla="*/ 0 h 754476"/>
              <a:gd name="connsiteX0-1" fmla="*/ 0 w 6390326"/>
              <a:gd name="connsiteY0-2" fmla="*/ 0 h 754476"/>
              <a:gd name="connsiteX1-3" fmla="*/ 6013088 w 6390326"/>
              <a:gd name="connsiteY1-4" fmla="*/ 0 h 754476"/>
              <a:gd name="connsiteX2-5" fmla="*/ 6390326 w 6390326"/>
              <a:gd name="connsiteY2-6" fmla="*/ 754476 h 754476"/>
              <a:gd name="connsiteX3-7" fmla="*/ 0 w 6390326"/>
              <a:gd name="connsiteY3-8" fmla="*/ 754476 h 754476"/>
              <a:gd name="connsiteX4-9" fmla="*/ 0 w 6390326"/>
              <a:gd name="connsiteY4-10" fmla="*/ 0 h 7544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90326" h="754476">
                <a:moveTo>
                  <a:pt x="0" y="0"/>
                </a:moveTo>
                <a:lnTo>
                  <a:pt x="6013088" y="0"/>
                </a:lnTo>
                <a:lnTo>
                  <a:pt x="6390326" y="754476"/>
                </a:lnTo>
                <a:lnTo>
                  <a:pt x="0" y="754476"/>
                </a:lnTo>
                <a:lnTo>
                  <a:pt x="0" y="0"/>
                </a:lnTo>
                <a:close/>
              </a:path>
            </a:pathLst>
          </a:cu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sz="32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902125" y="71511"/>
            <a:ext cx="7504456" cy="76510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marL="0" algn="ctr" defTabSz="1218565" rtl="0" eaLnBrk="1" fontAlgn="base" latinLnBrk="0" hangingPunct="1">
              <a:spcBef>
                <a:spcPct val="0"/>
              </a:spcBef>
              <a:spcAft>
                <a:spcPct val="0"/>
              </a:spcAft>
              <a:defRPr lang="zh-CN" altLang="en-US" sz="3200" b="1" kern="1200" dirty="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lvl="0" algn="r"/>
            <a:r>
              <a:rPr lang="zh-CN" altLang="en-US" dirty="0"/>
              <a:t>单击此处编辑母版标题样式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0"/>
                            </p:stCondLst>
                            <p:childTnLst>
                              <p:par>
                                <p:cTn id="11" presetID="22" presetClass="entr" presetSubtype="2"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right)">
                                      <p:cBhvr>
                                        <p:cTn id="13" dur="500"/>
                                        <p:tgtEl>
                                          <p:spTgt spid="22"/>
                                        </p:tgtEl>
                                      </p:cBhvr>
                                    </p:animEffect>
                                  </p:childTnLst>
                                </p:cTn>
                              </p:par>
                              <p:par>
                                <p:cTn id="14" presetID="53" presetClass="entr" presetSubtype="16" fill="hold" grpId="0" nodeType="with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49"/>
                            </p:stCondLst>
                            <p:childTnLst>
                              <p:par>
                                <p:cTn id="20" presetID="22" presetClass="entr" presetSubtype="8"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par>
                                <p:cTn id="23" presetID="6" presetClass="emph" presetSubtype="0" autoRev="1" fill="hold" nodeType="withEffect">
                                  <p:stCondLst>
                                    <p:cond delay="0"/>
                                  </p:stCondLst>
                                  <p:childTnLst>
                                    <p:animScale>
                                      <p:cBhvr>
                                        <p:cTn id="24"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bldLvl="0" animBg="1"/>
      <p:bldP spid="2" grpId="0" bldLvl="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35853" y="47678"/>
            <a:ext cx="4902841" cy="76892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544" tIns="44772" rIns="89544" bIns="44772" numCol="1" anchor="ctr" anchorCtr="0" compatLnSpc="1"/>
          <a:lstStyle>
            <a:lvl1pPr>
              <a:defRPr lang="zh-CN" altLang="en-US" sz="2800" b="1" dirty="0">
                <a:solidFill>
                  <a:schemeClr val="accent6">
                    <a:lumMod val="75000"/>
                  </a:schemeClr>
                </a:solidFill>
                <a:latin typeface="微软雅黑" panose="020B0503020204020204" pitchFamily="34" charset="-122"/>
                <a:ea typeface="微软雅黑" panose="020B0503020204020204" pitchFamily="34" charset="-122"/>
                <a:cs typeface="+mn-cs"/>
              </a:defRPr>
            </a:lvl1pPr>
          </a:lstStyle>
          <a:p>
            <a:pPr lvl="0" algn="l">
              <a:buFont typeface="Arial" panose="020B0604020202020204" pitchFamily="34" charset="0"/>
            </a:pPr>
            <a:r>
              <a:rPr lang="zh-CN" altLang="en-US" dirty="0"/>
              <a:t>单击此处编辑母版标题样式</a:t>
            </a:r>
            <a:endParaRPr lang="zh-CN" altLang="en-US" dirty="0"/>
          </a:p>
        </p:txBody>
      </p:sp>
      <p:sp>
        <p:nvSpPr>
          <p:cNvPr id="40" name="矩形 14"/>
          <p:cNvSpPr>
            <a:spLocks noChangeArrowheads="1"/>
          </p:cNvSpPr>
          <p:nvPr userDrawn="1"/>
        </p:nvSpPr>
        <p:spPr bwMode="auto">
          <a:xfrm>
            <a:off x="2660789" y="1195322"/>
            <a:ext cx="9418550" cy="5389935"/>
          </a:xfrm>
          <a:prstGeom prst="rect">
            <a:avLst/>
          </a:prstGeom>
          <a:solidFill>
            <a:schemeClr val="bg1">
              <a:lumMod val="85000"/>
            </a:schemeClr>
          </a:solidFill>
          <a:ln w="9525" cap="flat" cmpd="sng">
            <a:solidFill>
              <a:srgbClr val="E2E2E2"/>
            </a:solidFill>
            <a:miter lim="800000"/>
          </a:ln>
        </p:spPr>
        <p:txBody>
          <a:bodyPr anchor="ctr"/>
          <a:lstStyle/>
          <a:p>
            <a:endParaRPr lang="zh-CN" altLang="zh-CN" sz="2400" dirty="0">
              <a:solidFill>
                <a:srgbClr val="FFFFFF"/>
              </a:solidFill>
              <a:latin typeface="宋体" panose="02010600030101010101" pitchFamily="2" charset="-122"/>
              <a:ea typeface="微软雅黑" panose="020B0503020204020204" pitchFamily="34" charset="-122"/>
              <a:sym typeface="宋体" panose="02010600030101010101" pitchFamily="2" charset="-122"/>
            </a:endParaRPr>
          </a:p>
        </p:txBody>
      </p:sp>
      <p:sp>
        <p:nvSpPr>
          <p:cNvPr id="41" name="矩形 14"/>
          <p:cNvSpPr>
            <a:spLocks noChangeArrowheads="1"/>
          </p:cNvSpPr>
          <p:nvPr userDrawn="1"/>
        </p:nvSpPr>
        <p:spPr bwMode="auto">
          <a:xfrm>
            <a:off x="2579825" y="1122611"/>
            <a:ext cx="9418550" cy="5389935"/>
          </a:xfrm>
          <a:prstGeom prst="rect">
            <a:avLst/>
          </a:prstGeom>
          <a:solidFill>
            <a:srgbClr val="F9F9F9"/>
          </a:solidFill>
          <a:ln w="9525" cap="flat" cmpd="sng">
            <a:solidFill>
              <a:srgbClr val="E2E2E2"/>
            </a:solidFill>
            <a:miter lim="800000"/>
          </a:ln>
        </p:spPr>
        <p:txBody>
          <a:bodyPr anchor="ctr"/>
          <a:lstStyle/>
          <a:p>
            <a:endParaRPr lang="zh-CN" altLang="zh-CN" sz="2400" dirty="0">
              <a:solidFill>
                <a:srgbClr val="FFFFFF"/>
              </a:solidFill>
              <a:latin typeface="宋体" panose="02010600030101010101" pitchFamily="2" charset="-122"/>
              <a:ea typeface="微软雅黑" panose="020B0503020204020204" pitchFamily="34" charset="-122"/>
              <a:sym typeface="宋体" panose="02010600030101010101" pitchFamily="2" charset="-122"/>
            </a:endParaRPr>
          </a:p>
        </p:txBody>
      </p:sp>
      <p:pic>
        <p:nvPicPr>
          <p:cNvPr id="42" name="Picture 2" descr="C:\Documents and Settings\hp1\桌面\绿柱子标题.png"/>
          <p:cNvPicPr>
            <a:picLocks noChangeAspect="1" noChangeArrowheads="1"/>
          </p:cNvPicPr>
          <p:nvPr userDrawn="1"/>
        </p:nvPicPr>
        <p:blipFill>
          <a:blip r:embed="rId2" cstate="screen"/>
          <a:srcRect/>
          <a:stretch>
            <a:fillRect/>
          </a:stretch>
        </p:blipFill>
        <p:spPr bwMode="auto">
          <a:xfrm>
            <a:off x="0" y="0"/>
            <a:ext cx="2636151" cy="6855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8"/>
          <p:cNvSpPr>
            <a:spLocks noChangeArrowheads="1"/>
          </p:cNvSpPr>
          <p:nvPr userDrawn="1"/>
        </p:nvSpPr>
        <p:spPr bwMode="auto">
          <a:xfrm rot="20367856">
            <a:off x="1025350" y="5426269"/>
            <a:ext cx="15281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03</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微课程的</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制作</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TextBox 26"/>
          <p:cNvSpPr>
            <a:spLocks noChangeArrowheads="1"/>
          </p:cNvSpPr>
          <p:nvPr userDrawn="1"/>
        </p:nvSpPr>
        <p:spPr bwMode="auto">
          <a:xfrm rot="20367856">
            <a:off x="376876" y="1264011"/>
            <a:ext cx="20315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rtl="0" fontAlgn="base">
              <a:spcBef>
                <a:spcPct val="0"/>
              </a:spcBef>
              <a:spcAft>
                <a:spcPct val="0"/>
              </a:spcAft>
              <a:buFont typeface="Arial" panose="020B0604020202020204" pitchFamily="34" charset="0"/>
            </a:pPr>
            <a:r>
              <a:rPr lang="zh-CN" altLang="en-US" sz="2400" kern="1200" dirty="0">
                <a:solidFill>
                  <a:schemeClr val="bg1">
                    <a:lumMod val="75000"/>
                  </a:schemeClr>
                </a:solidFill>
                <a:latin typeface="微软雅黑" panose="020B0503020204020204" pitchFamily="34" charset="-122"/>
                <a:ea typeface="微软雅黑" panose="020B0503020204020204" pitchFamily="34" charset="-122"/>
                <a:cs typeface="+mn-cs"/>
                <a:sym typeface="宋体" panose="02010600030101010101" pitchFamily="2" charset="-122"/>
              </a:rPr>
              <a:t>为何学微课程</a:t>
            </a:r>
            <a:endParaRPr lang="zh-CN" altLang="en-US" sz="2400" kern="1200" dirty="0">
              <a:solidFill>
                <a:schemeClr val="bg1">
                  <a:lumMod val="75000"/>
                </a:schemeClr>
              </a:solidFill>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45" name="TextBox 27"/>
          <p:cNvSpPr>
            <a:spLocks noChangeArrowheads="1"/>
          </p:cNvSpPr>
          <p:nvPr userDrawn="1"/>
        </p:nvSpPr>
        <p:spPr bwMode="auto">
          <a:xfrm rot="20367856">
            <a:off x="376876" y="2600957"/>
            <a:ext cx="20315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r>
              <a:rPr lang="zh-CN" altLang="en-US" sz="2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什么是微课程</a:t>
            </a:r>
            <a:endParaRPr lang="zh-CN" altLang="en-US" sz="2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TextBox 28"/>
          <p:cNvSpPr>
            <a:spLocks noChangeArrowheads="1"/>
          </p:cNvSpPr>
          <p:nvPr userDrawn="1"/>
        </p:nvSpPr>
        <p:spPr bwMode="auto">
          <a:xfrm rot="20367856">
            <a:off x="222966" y="3930927"/>
            <a:ext cx="23394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r>
              <a:rPr lang="zh-CN" altLang="en-US" sz="28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如何做微课程</a:t>
            </a:r>
            <a:endParaRPr lang="zh-CN" altLang="en-US" sz="28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7" name="直接连接符 11"/>
          <p:cNvSpPr>
            <a:spLocks noChangeShapeType="1"/>
          </p:cNvSpPr>
          <p:nvPr userDrawn="1"/>
        </p:nvSpPr>
        <p:spPr bwMode="auto">
          <a:xfrm flipV="1">
            <a:off x="10496990" y="-25389"/>
            <a:ext cx="0" cy="430045"/>
          </a:xfrm>
          <a:prstGeom prst="line">
            <a:avLst/>
          </a:prstGeom>
          <a:noFill/>
          <a:ln w="76200" cap="flat" cmpd="sng">
            <a:solidFill>
              <a:srgbClr val="A5A5A5"/>
            </a:solidFill>
            <a:round/>
          </a:ln>
          <a:extLst>
            <a:ext uri="{909E8E84-426E-40DD-AFC4-6F175D3DCCD1}">
              <a14:hiddenFill xmlns:a14="http://schemas.microsoft.com/office/drawing/2010/main">
                <a:noFill/>
              </a14:hiddenFill>
            </a:ext>
          </a:extLst>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48" name="直接连接符 12"/>
          <p:cNvSpPr>
            <a:spLocks noChangeShapeType="1"/>
          </p:cNvSpPr>
          <p:nvPr userDrawn="1"/>
        </p:nvSpPr>
        <p:spPr bwMode="auto">
          <a:xfrm>
            <a:off x="10654113" y="0"/>
            <a:ext cx="0" cy="287226"/>
          </a:xfrm>
          <a:prstGeom prst="line">
            <a:avLst/>
          </a:prstGeom>
          <a:noFill/>
          <a:ln w="76200" cap="flat" cmpd="sng">
            <a:solidFill>
              <a:srgbClr val="FFC000"/>
            </a:solidFill>
            <a:round/>
          </a:ln>
          <a:extLst>
            <a:ext uri="{909E8E84-426E-40DD-AFC4-6F175D3DCCD1}">
              <a14:hiddenFill xmlns:a14="http://schemas.microsoft.com/office/drawing/2010/main">
                <a:noFill/>
              </a14:hiddenFill>
            </a:ext>
          </a:extLst>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49" name="TextBox 24"/>
          <p:cNvSpPr>
            <a:spLocks noChangeArrowheads="1"/>
          </p:cNvSpPr>
          <p:nvPr userDrawn="1"/>
        </p:nvSpPr>
        <p:spPr bwMode="auto">
          <a:xfrm>
            <a:off x="10023562" y="6567711"/>
            <a:ext cx="1876079"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1600" dirty="0">
                <a:solidFill>
                  <a:srgbClr val="A5A5A5"/>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fld id="{913B397D-63C7-40BB-B0C9-E07CDC9413D5}" type="datetime12">
              <a:rPr lang="zh-CN" altLang="en-US" sz="1600" dirty="0" smtClean="0">
                <a:solidFill>
                  <a:srgbClr val="A5A5A5"/>
                </a:solidFill>
                <a:latin typeface="Calibri" panose="020F0502020204030204" pitchFamily="34" charset="0"/>
                <a:ea typeface="Calibri" panose="020F0502020204030204" pitchFamily="34" charset="0"/>
                <a:cs typeface="Calibri" panose="020F0502020204030204" pitchFamily="34" charset="0"/>
                <a:sym typeface="宋体" panose="02010600030101010101" pitchFamily="2" charset="-122"/>
              </a:rPr>
            </a:fld>
            <a:r>
              <a:rPr lang="zh-CN" altLang="zh-CN" sz="1600" dirty="0">
                <a:solidFill>
                  <a:srgbClr val="A5A5A5"/>
                </a:solidFill>
                <a:latin typeface="Calibri" panose="020F0502020204030204" pitchFamily="34" charset="0"/>
                <a:ea typeface="微软雅黑" panose="020B0503020204020204" pitchFamily="34" charset="-122"/>
                <a:sym typeface="宋体" panose="02010600030101010101" pitchFamily="2" charset="-122"/>
              </a:rPr>
              <a:t> </a:t>
            </a:r>
            <a:r>
              <a:rPr lang="zh-CN" altLang="zh-CN" sz="1600" dirty="0">
                <a:solidFill>
                  <a:srgbClr val="A5A5A5"/>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r>
              <a:rPr lang="zh-CN" altLang="zh-CN" sz="1600" dirty="0">
                <a:solidFill>
                  <a:srgbClr val="A5A5A5"/>
                </a:solidFill>
                <a:latin typeface="Calibri" panose="020F0502020204030204" pitchFamily="34" charset="0"/>
                <a:ea typeface="微软雅黑" panose="020B0503020204020204" pitchFamily="34" charset="-122"/>
                <a:sym typeface="宋体" panose="02010600030101010101" pitchFamily="2" charset="-122"/>
              </a:rPr>
              <a:t> </a:t>
            </a:r>
            <a:endParaRPr lang="zh-CN" altLang="zh-CN" sz="2400" dirty="0">
              <a:latin typeface="微软雅黑" panose="020B0503020204020204" pitchFamily="34" charset="-122"/>
              <a:ea typeface="微软雅黑" panose="020B0503020204020204" pitchFamily="34" charset="-122"/>
            </a:endParaRPr>
          </a:p>
        </p:txBody>
      </p:sp>
      <p:sp>
        <p:nvSpPr>
          <p:cNvPr id="51" name="直接连接符 17"/>
          <p:cNvSpPr>
            <a:spLocks noChangeShapeType="1"/>
          </p:cNvSpPr>
          <p:nvPr userDrawn="1"/>
        </p:nvSpPr>
        <p:spPr bwMode="auto">
          <a:xfrm>
            <a:off x="10767902" y="624136"/>
            <a:ext cx="0" cy="261938"/>
          </a:xfrm>
          <a:prstGeom prst="line">
            <a:avLst/>
          </a:prstGeom>
          <a:noFill/>
          <a:ln w="9525" cap="flat" cmpd="sng">
            <a:solidFill>
              <a:srgbClr val="BFBFBF"/>
            </a:solidFill>
            <a:round/>
          </a:ln>
          <a:extLst>
            <a:ext uri="{909E8E84-426E-40DD-AFC4-6F175D3DCCD1}">
              <a14:hiddenFill xmlns:a14="http://schemas.microsoft.com/office/drawing/2010/main">
                <a:noFill/>
              </a14:hiddenFill>
            </a:ext>
          </a:extLst>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53" name="椭圆 92"/>
          <p:cNvSpPr>
            <a:spLocks noChangeArrowheads="1"/>
          </p:cNvSpPr>
          <p:nvPr/>
        </p:nvSpPr>
        <p:spPr bwMode="auto">
          <a:xfrm>
            <a:off x="2896032" y="205052"/>
            <a:ext cx="539820" cy="539750"/>
          </a:xfrm>
          <a:prstGeom prst="ellipse">
            <a:avLst/>
          </a:prstGeom>
          <a:solidFill>
            <a:schemeClr val="accent6"/>
          </a:solidFill>
          <a:ln>
            <a:noFill/>
          </a:ln>
        </p:spPr>
        <p:txBody>
          <a:bodyPr anchor="ctr"/>
          <a:lstStyle/>
          <a:p>
            <a:pPr lvl="0"/>
            <a:endParaRPr lang="zh-CN" altLang="zh-CN" sz="160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pic>
        <p:nvPicPr>
          <p:cNvPr id="56" name="Picture 3" descr="D:\Teliss_Tong\Copy\定期备份\工作备份\！PPT图片及版面资源\06-PPT精选插图\12-标签\绿色箭头标签02.png"/>
          <p:cNvPicPr>
            <a:picLocks noChangeAspect="1" noChangeArrowheads="1"/>
          </p:cNvPicPr>
          <p:nvPr userDrawn="1"/>
        </p:nvPicPr>
        <p:blipFill>
          <a:blip r:embed="rId3" cstate="screen"/>
          <a:srcRect/>
          <a:stretch>
            <a:fillRect/>
          </a:stretch>
        </p:blipFill>
        <p:spPr bwMode="auto">
          <a:xfrm>
            <a:off x="10331283" y="1073400"/>
            <a:ext cx="1260639"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标题 1"/>
          <p:cNvSpPr>
            <a:spLocks noChangeArrowheads="1"/>
          </p:cNvSpPr>
          <p:nvPr userDrawn="1"/>
        </p:nvSpPr>
        <p:spPr bwMode="auto">
          <a:xfrm>
            <a:off x="10496990" y="409894"/>
            <a:ext cx="1703024" cy="46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400" b="1" dirty="0">
                <a:solidFill>
                  <a:srgbClr val="7BC143"/>
                </a:solidFill>
                <a:latin typeface="微软雅黑" panose="020B0503020204020204" pitchFamily="34" charset="-122"/>
                <a:ea typeface="微软雅黑" panose="020B0503020204020204" pitchFamily="34" charset="-122"/>
                <a:sym typeface="宋体" panose="02010600030101010101" pitchFamily="2" charset="-122"/>
              </a:rPr>
              <a:t>03</a:t>
            </a:r>
            <a:r>
              <a:rPr lang="zh-CN" altLang="en-US" sz="2400" b="1" dirty="0">
                <a:solidFill>
                  <a:srgbClr val="7BC143"/>
                </a:solidFill>
                <a:latin typeface="微软雅黑" panose="020B0503020204020204" pitchFamily="34" charset="-122"/>
                <a:ea typeface="微软雅黑" panose="020B0503020204020204" pitchFamily="34" charset="-122"/>
                <a:sym typeface="宋体" panose="02010600030101010101" pitchFamily="2" charset="-122"/>
              </a:rPr>
              <a:t>微课程</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5" name="TextBox 25"/>
          <p:cNvSpPr>
            <a:spLocks noChangeArrowheads="1"/>
          </p:cNvSpPr>
          <p:nvPr userDrawn="1"/>
        </p:nvSpPr>
        <p:spPr bwMode="auto">
          <a:xfrm>
            <a:off x="10511756" y="1074299"/>
            <a:ext cx="897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chemeClr val="bg1"/>
                </a:solidFill>
                <a:effectLst>
                  <a:outerShdw blurRad="38100" dist="38100" dir="2700000" algn="tl">
                    <a:srgbClr val="000000">
                      <a:alpha val="43137"/>
                    </a:srgbClr>
                  </a:outerShdw>
                </a:effectLst>
                <a:latin typeface="华康标题宋W9(P)" panose="02020900000000000000" pitchFamily="18" charset="-122"/>
                <a:ea typeface="华康标题宋W9(P)" panose="02020900000000000000" pitchFamily="18" charset="-122"/>
                <a:sym typeface="微软雅黑" panose="020B0503020204020204" pitchFamily="34" charset="-122"/>
              </a:rPr>
              <a:t>制作</a:t>
            </a:r>
            <a:endParaRPr lang="zh-CN" altLang="en-US" sz="2800" b="1" dirty="0">
              <a:solidFill>
                <a:schemeClr val="bg1"/>
              </a:solidFill>
              <a:effectLst>
                <a:outerShdw blurRad="38100" dist="38100" dir="2700000" algn="tl">
                  <a:srgbClr val="000000">
                    <a:alpha val="43137"/>
                  </a:srgbClr>
                </a:outerShdw>
              </a:effectLst>
              <a:latin typeface="华康标题宋W9(P)" panose="02020900000000000000" pitchFamily="18" charset="-122"/>
              <a:ea typeface="华康标题宋W9(P)" panose="02020900000000000000" pitchFamily="18" charset="-122"/>
              <a:sym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right)">
                                      <p:cBhvr>
                                        <p:cTn id="10" dur="500"/>
                                        <p:tgtEl>
                                          <p:spTgt spid="45"/>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right)">
                                      <p:cBhvr>
                                        <p:cTn id="14" dur="500"/>
                                        <p:tgtEl>
                                          <p:spTgt spid="46"/>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par>
                          <p:cTn id="18" fill="hold">
                            <p:stCondLst>
                              <p:cond delay="1000"/>
                            </p:stCondLst>
                            <p:childTnLst>
                              <p:par>
                                <p:cTn id="19" presetID="6" presetClass="emph" presetSubtype="0" autoRev="1" fill="hold" grpId="1" nodeType="afterEffect">
                                  <p:stCondLst>
                                    <p:cond delay="0"/>
                                  </p:stCondLst>
                                  <p:childTnLst>
                                    <p:animScale>
                                      <p:cBhvr>
                                        <p:cTn id="20" dur="500" fill="hold"/>
                                        <p:tgtEl>
                                          <p:spTgt spid="43"/>
                                        </p:tgtEl>
                                      </p:cBhvr>
                                      <p:by x="150000" y="150000"/>
                                    </p:animScale>
                                  </p:childTnLst>
                                </p:cTn>
                              </p:par>
                              <p:par>
                                <p:cTn id="21" presetID="2" presetClass="entr" presetSubtype="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
                                          </p:val>
                                        </p:tav>
                                        <p:tav tm="100000">
                                          <p:val>
                                            <p:strVal val="#ppt_x"/>
                                          </p:val>
                                        </p:tav>
                                      </p:tavLst>
                                    </p:anim>
                                    <p:anim calcmode="lin" valueType="num">
                                      <p:cBhvr>
                                        <p:cTn id="24"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3" grpId="0"/>
      <p:bldP spid="43" grpId="1"/>
      <p:bldP spid="44" grpId="0"/>
      <p:bldP spid="45" grpId="0"/>
      <p:bldP spid="4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第一章">
    <p:spTree>
      <p:nvGrpSpPr>
        <p:cNvPr id="1" name=""/>
        <p:cNvGrpSpPr/>
        <p:nvPr/>
      </p:nvGrpSpPr>
      <p:grpSpPr>
        <a:xfrm>
          <a:off x="0" y="0"/>
          <a:ext cx="0" cy="0"/>
          <a:chOff x="0" y="0"/>
          <a:chExt cx="0" cy="0"/>
        </a:xfrm>
      </p:grpSpPr>
      <p:sp>
        <p:nvSpPr>
          <p:cNvPr id="3" name="对角圆角矩形 2"/>
          <p:cNvSpPr/>
          <p:nvPr userDrawn="1"/>
        </p:nvSpPr>
        <p:spPr>
          <a:xfrm>
            <a:off x="6239941" y="260648"/>
            <a:ext cx="1403285" cy="468000"/>
          </a:xfrm>
          <a:prstGeom prst="round2Diag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800" dirty="0">
                <a:latin typeface="微软雅黑" panose="020B0503020204020204" pitchFamily="34" charset="-122"/>
                <a:ea typeface="微软雅黑" panose="020B0503020204020204" pitchFamily="34" charset="-122"/>
              </a:rPr>
              <a:t>手机拍摄</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0653" t="36618" r="1175" b="1"/>
          <a:stretch>
            <a:fillRect/>
          </a:stretch>
        </p:blipFill>
        <p:spPr>
          <a:xfrm flipV="1">
            <a:off x="8901629" y="5940597"/>
            <a:ext cx="3290370" cy="915430"/>
          </a:xfrm>
          <a:prstGeom prst="rect">
            <a:avLst/>
          </a:prstGeom>
        </p:spPr>
      </p:pic>
      <p:sp>
        <p:nvSpPr>
          <p:cNvPr id="5" name="灯片编号占位符 4"/>
          <p:cNvSpPr>
            <a:spLocks noGrp="1"/>
          </p:cNvSpPr>
          <p:nvPr>
            <p:ph type="sldNum" sz="quarter" idx="12"/>
          </p:nvPr>
        </p:nvSpPr>
        <p:spPr>
          <a:xfrm>
            <a:off x="11600761" y="6490904"/>
            <a:ext cx="589652" cy="365125"/>
          </a:xfrm>
        </p:spPr>
        <p:txBody>
          <a:bodyPr>
            <a:noAutofit/>
          </a:bodyPr>
          <a:lstStyle>
            <a:lvl1pPr>
              <a:defRPr sz="2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54FD52C-BB2E-4CE5-9A43-959F4735657D}"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0653" t="36618" r="1175" b="1"/>
          <a:stretch>
            <a:fillRect/>
          </a:stretch>
        </p:blipFill>
        <p:spPr>
          <a:xfrm flipV="1">
            <a:off x="8901629" y="5940597"/>
            <a:ext cx="3290370" cy="915430"/>
          </a:xfrm>
          <a:prstGeom prst="rect">
            <a:avLst/>
          </a:prstGeom>
        </p:spPr>
      </p:pic>
      <p:sp>
        <p:nvSpPr>
          <p:cNvPr id="2" name="矩形 1"/>
          <p:cNvSpPr/>
          <p:nvPr userDrawn="1"/>
        </p:nvSpPr>
        <p:spPr>
          <a:xfrm>
            <a:off x="0" y="137160"/>
            <a:ext cx="12192000" cy="525449"/>
          </a:xfrm>
          <a:prstGeom prst="rect">
            <a:avLst/>
          </a:prstGeom>
          <a:solidFill>
            <a:srgbClr val="03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821" t="2336" r="1040" b="2792"/>
          <a:stretch>
            <a:fillRect/>
          </a:stretch>
        </p:blipFill>
        <p:spPr>
          <a:xfrm rot="5400000">
            <a:off x="2667001" y="-2667000"/>
            <a:ext cx="6857998" cy="12192002"/>
          </a:xfrm>
          <a:prstGeom prst="rect">
            <a:avLst/>
          </a:prstGeom>
        </p:spPr>
      </p:pic>
      <p:sp>
        <p:nvSpPr>
          <p:cNvPr id="8" name="矩形 7"/>
          <p:cNvSpPr/>
          <p:nvPr userDrawn="1"/>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1070" y="252859"/>
            <a:ext cx="11708397" cy="484285"/>
          </a:xfrm>
          <a:prstGeom prst="rect">
            <a:avLst/>
          </a:prstGeom>
          <a:gradFill>
            <a:gsLst>
              <a:gs pos="0">
                <a:schemeClr val="accent1">
                  <a:lumMod val="5000"/>
                  <a:lumOff val="95000"/>
                  <a:alpha val="0"/>
                </a:schemeClr>
              </a:gs>
              <a:gs pos="53000">
                <a:srgbClr val="157E9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圆角矩形 1768"/>
          <p:cNvSpPr/>
          <p:nvPr userDrawn="1"/>
        </p:nvSpPr>
        <p:spPr>
          <a:xfrm rot="16200000" flipV="1">
            <a:off x="11710742" y="249444"/>
            <a:ext cx="484287" cy="491115"/>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Freeform 90"/>
          <p:cNvSpPr>
            <a:spLocks noEditPoints="1"/>
          </p:cNvSpPr>
          <p:nvPr userDrawn="1"/>
        </p:nvSpPr>
        <p:spPr bwMode="auto">
          <a:xfrm>
            <a:off x="11792300" y="310334"/>
            <a:ext cx="254286" cy="378205"/>
          </a:xfrm>
          <a:custGeom>
            <a:avLst/>
            <a:gdLst>
              <a:gd name="T0" fmla="*/ 127 w 150"/>
              <a:gd name="T1" fmla="*/ 75 h 223"/>
              <a:gd name="T2" fmla="*/ 70 w 150"/>
              <a:gd name="T3" fmla="*/ 41 h 223"/>
              <a:gd name="T4" fmla="*/ 78 w 150"/>
              <a:gd name="T5" fmla="*/ 28 h 223"/>
              <a:gd name="T6" fmla="*/ 135 w 150"/>
              <a:gd name="T7" fmla="*/ 62 h 223"/>
              <a:gd name="T8" fmla="*/ 127 w 150"/>
              <a:gd name="T9" fmla="*/ 75 h 223"/>
              <a:gd name="T10" fmla="*/ 147 w 150"/>
              <a:gd name="T11" fmla="*/ 42 h 223"/>
              <a:gd name="T12" fmla="*/ 143 w 150"/>
              <a:gd name="T13" fmla="*/ 25 h 223"/>
              <a:gd name="T14" fmla="*/ 107 w 150"/>
              <a:gd name="T15" fmla="*/ 4 h 223"/>
              <a:gd name="T16" fmla="*/ 90 w 150"/>
              <a:gd name="T17" fmla="*/ 8 h 223"/>
              <a:gd name="T18" fmla="*/ 85 w 150"/>
              <a:gd name="T19" fmla="*/ 16 h 223"/>
              <a:gd name="T20" fmla="*/ 142 w 150"/>
              <a:gd name="T21" fmla="*/ 50 h 223"/>
              <a:gd name="T22" fmla="*/ 147 w 150"/>
              <a:gd name="T23" fmla="*/ 42 h 223"/>
              <a:gd name="T24" fmla="*/ 66 w 150"/>
              <a:gd name="T25" fmla="*/ 176 h 223"/>
              <a:gd name="T26" fmla="*/ 120 w 150"/>
              <a:gd name="T27" fmla="*/ 87 h 223"/>
              <a:gd name="T28" fmla="*/ 101 w 150"/>
              <a:gd name="T29" fmla="*/ 75 h 223"/>
              <a:gd name="T30" fmla="*/ 47 w 150"/>
              <a:gd name="T31" fmla="*/ 164 h 223"/>
              <a:gd name="T32" fmla="*/ 66 w 150"/>
              <a:gd name="T33" fmla="*/ 176 h 223"/>
              <a:gd name="T34" fmla="*/ 6 w 150"/>
              <a:gd name="T35" fmla="*/ 169 h 223"/>
              <a:gd name="T36" fmla="*/ 0 w 150"/>
              <a:gd name="T37" fmla="*/ 213 h 223"/>
              <a:gd name="T38" fmla="*/ 6 w 150"/>
              <a:gd name="T39" fmla="*/ 217 h 223"/>
              <a:gd name="T40" fmla="*/ 43 w 150"/>
              <a:gd name="T41" fmla="*/ 191 h 223"/>
              <a:gd name="T42" fmla="*/ 6 w 150"/>
              <a:gd name="T43" fmla="*/ 169 h 223"/>
              <a:gd name="T44" fmla="*/ 82 w 150"/>
              <a:gd name="T45" fmla="*/ 64 h 223"/>
              <a:gd name="T46" fmla="*/ 63 w 150"/>
              <a:gd name="T47" fmla="*/ 52 h 223"/>
              <a:gd name="T48" fmla="*/ 9 w 150"/>
              <a:gd name="T49" fmla="*/ 141 h 223"/>
              <a:gd name="T50" fmla="*/ 28 w 150"/>
              <a:gd name="T51" fmla="*/ 153 h 223"/>
              <a:gd name="T52" fmla="*/ 82 w 150"/>
              <a:gd name="T53" fmla="*/ 64 h 223"/>
              <a:gd name="T54" fmla="*/ 143 w 150"/>
              <a:gd name="T55" fmla="*/ 213 h 223"/>
              <a:gd name="T56" fmla="*/ 45 w 150"/>
              <a:gd name="T57" fmla="*/ 213 h 223"/>
              <a:gd name="T58" fmla="*/ 40 w 150"/>
              <a:gd name="T59" fmla="*/ 218 h 223"/>
              <a:gd name="T60" fmla="*/ 45 w 150"/>
              <a:gd name="T61" fmla="*/ 223 h 223"/>
              <a:gd name="T62" fmla="*/ 143 w 150"/>
              <a:gd name="T63" fmla="*/ 223 h 223"/>
              <a:gd name="T64" fmla="*/ 148 w 150"/>
              <a:gd name="T65" fmla="*/ 218 h 223"/>
              <a:gd name="T66" fmla="*/ 143 w 150"/>
              <a:gd name="T67" fmla="*/ 21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223">
                <a:moveTo>
                  <a:pt x="127" y="75"/>
                </a:moveTo>
                <a:cubicBezTo>
                  <a:pt x="70" y="41"/>
                  <a:pt x="70" y="41"/>
                  <a:pt x="70" y="41"/>
                </a:cubicBezTo>
                <a:cubicBezTo>
                  <a:pt x="78" y="28"/>
                  <a:pt x="78" y="28"/>
                  <a:pt x="78" y="28"/>
                </a:cubicBezTo>
                <a:cubicBezTo>
                  <a:pt x="135" y="62"/>
                  <a:pt x="135" y="62"/>
                  <a:pt x="135" y="62"/>
                </a:cubicBezTo>
                <a:lnTo>
                  <a:pt x="127" y="75"/>
                </a:lnTo>
                <a:close/>
                <a:moveTo>
                  <a:pt x="147" y="42"/>
                </a:moveTo>
                <a:cubicBezTo>
                  <a:pt x="150" y="37"/>
                  <a:pt x="148" y="29"/>
                  <a:pt x="143" y="25"/>
                </a:cubicBezTo>
                <a:cubicBezTo>
                  <a:pt x="107" y="4"/>
                  <a:pt x="107" y="4"/>
                  <a:pt x="107" y="4"/>
                </a:cubicBezTo>
                <a:cubicBezTo>
                  <a:pt x="101" y="0"/>
                  <a:pt x="93" y="2"/>
                  <a:pt x="90" y="8"/>
                </a:cubicBezTo>
                <a:cubicBezTo>
                  <a:pt x="85" y="16"/>
                  <a:pt x="85" y="16"/>
                  <a:pt x="85" y="16"/>
                </a:cubicBezTo>
                <a:cubicBezTo>
                  <a:pt x="142" y="50"/>
                  <a:pt x="142" y="50"/>
                  <a:pt x="142" y="50"/>
                </a:cubicBezTo>
                <a:lnTo>
                  <a:pt x="147" y="42"/>
                </a:lnTo>
                <a:close/>
                <a:moveTo>
                  <a:pt x="66" y="176"/>
                </a:moveTo>
                <a:cubicBezTo>
                  <a:pt x="120" y="87"/>
                  <a:pt x="120" y="87"/>
                  <a:pt x="120" y="87"/>
                </a:cubicBezTo>
                <a:cubicBezTo>
                  <a:pt x="101" y="75"/>
                  <a:pt x="101" y="75"/>
                  <a:pt x="101" y="75"/>
                </a:cubicBezTo>
                <a:cubicBezTo>
                  <a:pt x="47" y="164"/>
                  <a:pt x="47" y="164"/>
                  <a:pt x="47" y="164"/>
                </a:cubicBezTo>
                <a:lnTo>
                  <a:pt x="66" y="176"/>
                </a:lnTo>
                <a:close/>
                <a:moveTo>
                  <a:pt x="6" y="169"/>
                </a:moveTo>
                <a:cubicBezTo>
                  <a:pt x="0" y="213"/>
                  <a:pt x="0" y="213"/>
                  <a:pt x="0" y="213"/>
                </a:cubicBezTo>
                <a:cubicBezTo>
                  <a:pt x="0" y="218"/>
                  <a:pt x="2" y="219"/>
                  <a:pt x="6" y="217"/>
                </a:cubicBezTo>
                <a:cubicBezTo>
                  <a:pt x="43" y="191"/>
                  <a:pt x="43" y="191"/>
                  <a:pt x="43" y="191"/>
                </a:cubicBezTo>
                <a:lnTo>
                  <a:pt x="6" y="169"/>
                </a:lnTo>
                <a:close/>
                <a:moveTo>
                  <a:pt x="82" y="64"/>
                </a:moveTo>
                <a:cubicBezTo>
                  <a:pt x="63" y="52"/>
                  <a:pt x="63" y="52"/>
                  <a:pt x="63" y="52"/>
                </a:cubicBezTo>
                <a:cubicBezTo>
                  <a:pt x="9" y="141"/>
                  <a:pt x="9" y="141"/>
                  <a:pt x="9" y="141"/>
                </a:cubicBezTo>
                <a:cubicBezTo>
                  <a:pt x="28" y="153"/>
                  <a:pt x="28" y="153"/>
                  <a:pt x="28" y="153"/>
                </a:cubicBezTo>
                <a:lnTo>
                  <a:pt x="82" y="64"/>
                </a:lnTo>
                <a:close/>
                <a:moveTo>
                  <a:pt x="143" y="213"/>
                </a:moveTo>
                <a:cubicBezTo>
                  <a:pt x="45" y="213"/>
                  <a:pt x="45" y="213"/>
                  <a:pt x="45" y="213"/>
                </a:cubicBezTo>
                <a:cubicBezTo>
                  <a:pt x="42" y="213"/>
                  <a:pt x="40" y="215"/>
                  <a:pt x="40" y="218"/>
                </a:cubicBezTo>
                <a:cubicBezTo>
                  <a:pt x="40" y="221"/>
                  <a:pt x="42" y="223"/>
                  <a:pt x="45" y="223"/>
                </a:cubicBezTo>
                <a:cubicBezTo>
                  <a:pt x="143" y="223"/>
                  <a:pt x="143" y="223"/>
                  <a:pt x="143" y="223"/>
                </a:cubicBezTo>
                <a:cubicBezTo>
                  <a:pt x="146" y="223"/>
                  <a:pt x="148" y="221"/>
                  <a:pt x="148" y="218"/>
                </a:cubicBezTo>
                <a:cubicBezTo>
                  <a:pt x="148" y="215"/>
                  <a:pt x="146" y="213"/>
                  <a:pt x="143" y="2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标题 8"/>
          <p:cNvSpPr>
            <a:spLocks noGrp="1"/>
          </p:cNvSpPr>
          <p:nvPr>
            <p:ph type="title"/>
          </p:nvPr>
        </p:nvSpPr>
        <p:spPr>
          <a:xfrm>
            <a:off x="145414" y="156729"/>
            <a:ext cx="8149079" cy="580415"/>
          </a:xfrm>
        </p:spPr>
        <p:txBody>
          <a:bodyPr wrap="square">
            <a:spAutoFit/>
          </a:bodyPr>
          <a:lstStyle>
            <a:lvl1pPr>
              <a:defRPr kumimoji="0" lang="zh-CN" altLang="en-US" sz="24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cs typeface="+mn-cs"/>
              </a:defRPr>
            </a:lvl1pPr>
          </a:lstStyle>
          <a:p>
            <a:pPr marL="0" marR="0" lvl="0" indent="0" fontAlgn="auto">
              <a:lnSpc>
                <a:spcPct val="150000"/>
              </a:lnSpc>
              <a:spcBef>
                <a:spcPts val="0"/>
              </a:spcBef>
              <a:spcAft>
                <a:spcPts val="0"/>
              </a:spcAft>
              <a:buClrTx/>
              <a:buSzTx/>
              <a:buFontTx/>
            </a:pPr>
            <a:r>
              <a:rPr lang="zh-CN" altLang="en-US" dirty="0"/>
              <a:t>单击此处编辑母版标题样式</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748625" y="1169"/>
            <a:ext cx="895897" cy="895897"/>
          </a:xfrm>
          <a:prstGeom prst="rect">
            <a:avLst/>
          </a:prstGeom>
          <a:effectLst>
            <a:glow rad="38100">
              <a:schemeClr val="bg1"/>
            </a:glow>
          </a:effectLst>
        </p:spPr>
      </p:pic>
      <p:sp>
        <p:nvSpPr>
          <p:cNvPr id="5" name="矩形: 圆角 4"/>
          <p:cNvSpPr/>
          <p:nvPr userDrawn="1"/>
        </p:nvSpPr>
        <p:spPr>
          <a:xfrm>
            <a:off x="145414" y="1086788"/>
            <a:ext cx="11901172" cy="5606320"/>
          </a:xfrm>
          <a:prstGeom prst="roundRect">
            <a:avLst>
              <a:gd name="adj" fmla="val 1424"/>
            </a:avLst>
          </a:prstGeom>
          <a:solidFill>
            <a:schemeClr val="bg1"/>
          </a:solid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节标题">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736914" y="6619874"/>
            <a:ext cx="2845645" cy="476251"/>
          </a:xfrm>
        </p:spPr>
        <p:txBody>
          <a:bodyPr/>
          <a:lstStyle/>
          <a:p>
            <a:fld id="{B31067DD-7756-4DF3-904A-8F40BA684AA6}" type="slidenum">
              <a:rPr lang="zh-CN" altLang="en-US" smtClean="0"/>
            </a:fld>
            <a:endParaRPr lang="zh-CN" altLang="en-US"/>
          </a:p>
        </p:txBody>
      </p:sp>
      <p:sp>
        <p:nvSpPr>
          <p:cNvPr id="7" name="矩形 6"/>
          <p:cNvSpPr/>
          <p:nvPr userDrawn="1"/>
        </p:nvSpPr>
        <p:spPr>
          <a:xfrm>
            <a:off x="0" y="372788"/>
            <a:ext cx="12192000" cy="540000"/>
          </a:xfrm>
          <a:prstGeom prst="rect">
            <a:avLst/>
          </a:prstGeom>
          <a:solidFill>
            <a:srgbClr val="03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p:nvPr>
        </p:nvSpPr>
        <p:spPr>
          <a:xfrm>
            <a:off x="838200" y="378980"/>
            <a:ext cx="10515600" cy="540000"/>
          </a:xfrm>
        </p:spPr>
        <p:txBody>
          <a:bodyPr>
            <a:normAutofit/>
          </a:bodyPr>
          <a:lstStyle>
            <a:lvl1pPr>
              <a:defRPr sz="32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9" name="燕尾形 8"/>
          <p:cNvSpPr/>
          <p:nvPr userDrawn="1"/>
        </p:nvSpPr>
        <p:spPr>
          <a:xfrm>
            <a:off x="1807394" y="0"/>
            <a:ext cx="10384606" cy="692696"/>
          </a:xfrm>
          <a:prstGeom prst="chevron">
            <a:avLst>
              <a:gd name="adj" fmla="val 30749"/>
            </a:avLst>
          </a:prstGeom>
        </p:spPr>
        <p:style>
          <a:lnRef idx="1">
            <a:schemeClr val="accent6"/>
          </a:lnRef>
          <a:fillRef idx="3">
            <a:schemeClr val="accent6"/>
          </a:fillRef>
          <a:effectRef idx="2">
            <a:schemeClr val="accent6"/>
          </a:effectRef>
          <a:fontRef idx="minor">
            <a:schemeClr val="lt1"/>
          </a:fontRef>
        </p:style>
        <p:txBody>
          <a:bodyPr rtlCol="0" anchor="ctr"/>
          <a:lstStyle/>
          <a:p>
            <a:pPr lvl="0" algn="ctr"/>
            <a:endParaRPr lang="zh-CN" altLang="en-US" sz="1800"/>
          </a:p>
        </p:txBody>
      </p:sp>
      <p:sp>
        <p:nvSpPr>
          <p:cNvPr id="5" name="TextBox 23"/>
          <p:cNvSpPr txBox="1"/>
          <p:nvPr userDrawn="1"/>
        </p:nvSpPr>
        <p:spPr>
          <a:xfrm>
            <a:off x="10836255" y="6094090"/>
            <a:ext cx="1234852" cy="400110"/>
          </a:xfrm>
          <a:prstGeom prst="rect">
            <a:avLst/>
          </a:prstGeom>
          <a:noFill/>
          <a:effectLst>
            <a:reflection blurRad="6350" stA="50000" endA="300" endPos="38500" dist="50800" dir="5400000" sy="-100000" algn="bl" rotWithShape="0"/>
          </a:effectLst>
        </p:spPr>
        <p:txBody>
          <a:bodyPr>
            <a:spAutoFit/>
          </a:bodyPr>
          <a:lstStyle>
            <a:defPPr>
              <a:defRPr lang="zh-CN"/>
            </a:defPPr>
            <a:lvl1pPr algn="ctr" fontAlgn="auto">
              <a:spcBef>
                <a:spcPts val="0"/>
              </a:spcBef>
              <a:spcAft>
                <a:spcPts val="0"/>
              </a:spcAft>
              <a:defRPr>
                <a:solidFill>
                  <a:srgbClr val="EB700B"/>
                </a:solidFill>
                <a:effectLst>
                  <a:reflection blurRad="6350" stA="55000" endA="300" endPos="45500" dir="5400000" sy="-100000" algn="bl" rotWithShape="0"/>
                </a:effectLst>
                <a:latin typeface="Broadway" panose="04040905080B02020502" pitchFamily="82" charset="0"/>
                <a:ea typeface="楷体" panose="02010609060101010101" pitchFamily="49" charset="-122"/>
                <a:cs typeface="经典繁仿黑" pitchFamily="49"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EB700B"/>
                </a:solidFill>
                <a:effectLst>
                  <a:reflection blurRad="6350" stA="55000" endA="300" endPos="45500" dir="5400000" sy="-100000" algn="bl" rotWithShape="0"/>
                </a:effectLst>
                <a:uLnTx/>
                <a:uFillTx/>
                <a:latin typeface="Broadway" panose="04040905080B02020502" pitchFamily="82" charset="0"/>
                <a:ea typeface="楷体" panose="02010609060101010101" pitchFamily="49" charset="-122"/>
                <a:cs typeface="经典繁仿黑" pitchFamily="49" charset="-122"/>
              </a:rPr>
              <a:t>新技术</a:t>
            </a:r>
            <a:endParaRPr kumimoji="0" lang="zh-CN" altLang="en-US" sz="2000" b="1" i="0" u="none" strike="noStrike" kern="1200" cap="none" spc="0" normalizeH="0" baseline="0" noProof="0" dirty="0">
              <a:ln>
                <a:noFill/>
              </a:ln>
              <a:solidFill>
                <a:srgbClr val="EB700B"/>
              </a:solidFill>
              <a:effectLst>
                <a:reflection blurRad="6350" stA="55000" endA="300" endPos="45500" dir="5400000" sy="-100000" algn="bl" rotWithShape="0"/>
              </a:effectLst>
              <a:uLnTx/>
              <a:uFillTx/>
              <a:latin typeface="Broadway" panose="04040905080B02020502" pitchFamily="82" charset="0"/>
              <a:ea typeface="楷体" panose="02010609060101010101" pitchFamily="49" charset="-122"/>
              <a:cs typeface="经典繁仿黑" pitchFamily="49" charset="-122"/>
            </a:endParaRPr>
          </a:p>
        </p:txBody>
      </p:sp>
      <p:cxnSp>
        <p:nvCxnSpPr>
          <p:cNvPr id="6" name="直接连接符 24"/>
          <p:cNvCxnSpPr/>
          <p:nvPr userDrawn="1"/>
        </p:nvCxnSpPr>
        <p:spPr>
          <a:xfrm>
            <a:off x="0" y="6526213"/>
            <a:ext cx="10763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5"/>
          <p:cNvCxnSpPr/>
          <p:nvPr userDrawn="1"/>
        </p:nvCxnSpPr>
        <p:spPr>
          <a:xfrm flipV="1">
            <a:off x="10763622" y="6094413"/>
            <a:ext cx="0" cy="4318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6"/>
          <p:cNvCxnSpPr/>
          <p:nvPr userDrawn="1"/>
        </p:nvCxnSpPr>
        <p:spPr>
          <a:xfrm flipV="1">
            <a:off x="10847738" y="6237289"/>
            <a:ext cx="0" cy="2889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燕尾形 10"/>
          <p:cNvSpPr/>
          <p:nvPr userDrawn="1"/>
        </p:nvSpPr>
        <p:spPr>
          <a:xfrm>
            <a:off x="264870" y="-5728"/>
            <a:ext cx="503925" cy="698423"/>
          </a:xfrm>
          <a:prstGeom prst="chevron">
            <a:avLst/>
          </a:prstGeom>
          <a:solidFill>
            <a:srgbClr val="137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2" name="燕尾形 11"/>
          <p:cNvSpPr/>
          <p:nvPr userDrawn="1"/>
        </p:nvSpPr>
        <p:spPr>
          <a:xfrm>
            <a:off x="784170" y="-5729"/>
            <a:ext cx="503925" cy="698423"/>
          </a:xfrm>
          <a:prstGeom prst="chevron">
            <a:avLst/>
          </a:prstGeom>
          <a:solidFill>
            <a:srgbClr val="137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3" name="燕尾形 12"/>
          <p:cNvSpPr/>
          <p:nvPr userDrawn="1"/>
        </p:nvSpPr>
        <p:spPr>
          <a:xfrm>
            <a:off x="1303469" y="-24197"/>
            <a:ext cx="503925" cy="698423"/>
          </a:xfrm>
          <a:prstGeom prst="chevron">
            <a:avLst/>
          </a:prstGeom>
          <a:solidFill>
            <a:srgbClr val="137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grpSp>
        <p:nvGrpSpPr>
          <p:cNvPr id="14" name="组合 13"/>
          <p:cNvGrpSpPr/>
          <p:nvPr userDrawn="1"/>
        </p:nvGrpSpPr>
        <p:grpSpPr>
          <a:xfrm>
            <a:off x="13987" y="6485274"/>
            <a:ext cx="1474700" cy="400110"/>
            <a:chOff x="13991" y="6485274"/>
            <a:chExt cx="1475084" cy="400110"/>
          </a:xfrm>
        </p:grpSpPr>
        <p:pic>
          <p:nvPicPr>
            <p:cNvPr id="15" name="图形 14" descr="铃"/>
            <p:cNvPicPr>
              <a:picLocks noChangeAspect="1"/>
            </p:cNvPicPr>
            <p:nvPr userDrawn="1"/>
          </p:nvPicPr>
          <p:blipFill>
            <a:blip/>
            <a:stretch>
              <a:fillRect/>
            </a:stretch>
          </p:blipFill>
          <p:spPr>
            <a:xfrm>
              <a:off x="114926" y="6579032"/>
              <a:ext cx="212594" cy="212594"/>
            </a:xfrm>
            <a:prstGeom prst="rect">
              <a:avLst/>
            </a:prstGeom>
          </p:spPr>
        </p:pic>
        <p:sp>
          <p:nvSpPr>
            <p:cNvPr id="16" name="矩形 15"/>
            <p:cNvSpPr/>
            <p:nvPr userDrawn="1"/>
          </p:nvSpPr>
          <p:spPr>
            <a:xfrm>
              <a:off x="13991" y="6485274"/>
              <a:ext cx="1475084" cy="400110"/>
            </a:xfrm>
            <a:prstGeom prst="rect">
              <a:avLst/>
            </a:prstGeom>
            <a:noFill/>
            <a:effectLst>
              <a:reflection blurRad="6350" stA="50000" endA="300" endPos="38500" dist="50800" dir="5400000" sy="-100000" algn="bl" rotWithShape="0"/>
            </a:effectLst>
          </p:spPr>
          <p:txBody>
            <a:bodyPr>
              <a:spAutoFit/>
            </a:bodyPr>
            <a:lstStyle/>
            <a:p>
              <a:pPr lvl="0" algn="ctr" fontAlgn="auto">
                <a:spcBef>
                  <a:spcPts val="0"/>
                </a:spcBef>
                <a:spcAft>
                  <a:spcPts val="0"/>
                </a:spcAft>
              </a:pPr>
              <a:fld id="{3764E6A7-7160-40D1-80F9-32FE8EAD7CB0}" type="datetime10">
                <a:rPr lang="zh-CN" altLang="en-US" sz="2000" b="0" smtClean="0">
                  <a:solidFill>
                    <a:srgbClr val="EB700B"/>
                  </a:solidFill>
                  <a:effectLst>
                    <a:reflection blurRad="6350" stA="55000" endA="300" endPos="45500" dir="5400000" sy="-100000" algn="bl" rotWithShape="0"/>
                  </a:effectLst>
                  <a:latin typeface="Broadway" panose="04040905080B02020502" pitchFamily="82" charset="0"/>
                  <a:ea typeface="楷体" panose="02010609060101010101" pitchFamily="49" charset="-122"/>
                </a:rPr>
              </a:fld>
              <a:endParaRPr lang="zh-CN" altLang="en-US" sz="2000" b="0" dirty="0">
                <a:solidFill>
                  <a:srgbClr val="EB700B"/>
                </a:solidFill>
                <a:effectLst>
                  <a:reflection blurRad="6350" stA="55000" endA="300" endPos="45500" dir="5400000" sy="-100000" algn="bl" rotWithShape="0"/>
                </a:effectLst>
                <a:latin typeface="Broadway" panose="04040905080B02020502" pitchFamily="82" charset="0"/>
                <a:ea typeface="楷体" panose="02010609060101010101" pitchFamily="49" charset="-122"/>
              </a:endParaRPr>
            </a:p>
          </p:txBody>
        </p:sp>
      </p:grpSp>
      <p:sp>
        <p:nvSpPr>
          <p:cNvPr id="17" name="标题 1"/>
          <p:cNvSpPr>
            <a:spLocks noGrp="1"/>
          </p:cNvSpPr>
          <p:nvPr>
            <p:ph type="title"/>
          </p:nvPr>
        </p:nvSpPr>
        <p:spPr>
          <a:xfrm>
            <a:off x="3875066" y="-1"/>
            <a:ext cx="7953967" cy="692695"/>
          </a:xfrm>
        </p:spPr>
        <p:txBody>
          <a:bodyPr/>
          <a:lstStyle>
            <a:lvl1pPr algn="r" rtl="0" fontAlgn="base">
              <a:spcBef>
                <a:spcPct val="0"/>
              </a:spcBef>
              <a:spcAft>
                <a:spcPct val="0"/>
              </a:spcAft>
              <a:defRPr lang="zh-CN" altLang="en-US" sz="2800" b="1" kern="1200" dirty="0">
                <a:ln>
                  <a:solidFill>
                    <a:schemeClr val="bg1"/>
                  </a:solidFill>
                </a:ln>
                <a:solidFill>
                  <a:srgbClr val="1C1D1E"/>
                </a:solidFill>
                <a:effectLst>
                  <a:outerShdw blurRad="38100" dist="38100" dir="2700000" algn="tl">
                    <a:srgbClr val="000000">
                      <a:alpha val="43137"/>
                    </a:srgbClr>
                  </a:outerShdw>
                </a:effectLst>
                <a:latin typeface="+mj-ea"/>
                <a:ea typeface="+mj-ea"/>
                <a:cs typeface="+mn-cs"/>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048606" name="标题 1"/>
          <p:cNvSpPr>
            <a:spLocks noGrp="1"/>
          </p:cNvSpPr>
          <p:nvPr>
            <p:ph type="title"/>
          </p:nvPr>
        </p:nvSpPr>
        <p:spPr>
          <a:xfrm>
            <a:off x="1275521" y="351874"/>
            <a:ext cx="8067261" cy="615536"/>
          </a:xfrm>
          <a:prstGeom prst="rect">
            <a:avLst/>
          </a:prstGeom>
        </p:spPr>
        <p:txBody>
          <a:bodyPr/>
          <a:lstStyle>
            <a:lvl1pPr>
              <a:defRPr sz="3600" b="1">
                <a:solidFill>
                  <a:schemeClr val="bg1"/>
                </a:solidFill>
                <a:effectLst>
                  <a:outerShdw blurRad="38100" dist="38100" dir="2700000" algn="tl">
                    <a:srgbClr val="000000">
                      <a:alpha val="43137"/>
                    </a:srgbClr>
                  </a:outerShdw>
                </a:effectLst>
                <a:latin typeface="+mj-ea"/>
                <a:ea typeface="+mj-ea"/>
              </a:defRPr>
            </a:lvl1pPr>
          </a:lstStyle>
          <a:p>
            <a:r>
              <a:rPr lang="zh-CN" altLang="en-US" dirty="0"/>
              <a:t>单击此处编辑母版标题样式</a:t>
            </a:r>
            <a:endParaRPr lang="zh-CN" altLang="en-US" dirty="0"/>
          </a:p>
        </p:txBody>
      </p:sp>
      <p:sp>
        <p:nvSpPr>
          <p:cNvPr id="3" name="标题 1"/>
          <p:cNvSpPr txBox="1"/>
          <p:nvPr userDrawn="1"/>
        </p:nvSpPr>
        <p:spPr>
          <a:xfrm>
            <a:off x="10932268" y="6363602"/>
            <a:ext cx="1647141" cy="615536"/>
          </a:xfrm>
          <a:prstGeom prst="rect">
            <a:avLst/>
          </a:prstGeom>
        </p:spPr>
        <p:txBody>
          <a:bodyPr/>
          <a:lstStyle>
            <a:lvl1pPr algn="l" defTabSz="914400" rtl="0" eaLnBrk="1" latinLnBrk="0" hangingPunct="1">
              <a:lnSpc>
                <a:spcPct val="90000"/>
              </a:lnSpc>
              <a:spcBef>
                <a:spcPct val="0"/>
              </a:spcBef>
              <a:buNone/>
              <a:defRPr sz="3600" b="1" kern="1200">
                <a:solidFill>
                  <a:schemeClr val="bg1"/>
                </a:solidFill>
                <a:effectLst>
                  <a:outerShdw blurRad="38100" dist="38100" dir="2700000" algn="tl">
                    <a:srgbClr val="000000">
                      <a:alpha val="43137"/>
                    </a:srgbClr>
                  </a:outerShdw>
                </a:effectLst>
                <a:latin typeface="+mj-ea"/>
                <a:ea typeface="+mj-ea"/>
                <a:cs typeface="+mj-cs"/>
              </a:defRPr>
            </a:lvl1pPr>
          </a:lstStyle>
          <a:p>
            <a:fld id="{EDB0350F-16F0-4AC1-88BD-9DA7B97E64C1}" type="datetime10">
              <a:rPr lang="zh-CN" altLang="en-US" sz="2800" smtClean="0">
                <a:solidFill>
                  <a:schemeClr val="tx1">
                    <a:lumMod val="75000"/>
                    <a:lumOff val="25000"/>
                  </a:schemeClr>
                </a:solidFill>
                <a:effectLst/>
              </a:rPr>
            </a:fld>
            <a:endParaRPr lang="zh-CN" altLang="en-US" sz="2800" dirty="0">
              <a:solidFill>
                <a:schemeClr val="tx1">
                  <a:lumMod val="75000"/>
                  <a:lumOff val="25000"/>
                </a:schemeClr>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48606"/>
                                        </p:tgtEl>
                                        <p:attrNameLst>
                                          <p:attrName>style.visibility</p:attrName>
                                        </p:attrNameLst>
                                      </p:cBhvr>
                                      <p:to>
                                        <p:strVal val="visible"/>
                                      </p:to>
                                    </p:set>
                                    <p:anim calcmode="lin" valueType="num">
                                      <p:cBhvr>
                                        <p:cTn id="7" dur="500" fill="hold"/>
                                        <p:tgtEl>
                                          <p:spTgt spid="1048606"/>
                                        </p:tgtEl>
                                        <p:attrNameLst>
                                          <p:attrName>ppt_w</p:attrName>
                                        </p:attrNameLst>
                                      </p:cBhvr>
                                      <p:tavLst>
                                        <p:tav tm="0">
                                          <p:val>
                                            <p:fltVal val="0"/>
                                          </p:val>
                                        </p:tav>
                                        <p:tav tm="100000">
                                          <p:val>
                                            <p:strVal val="#ppt_w"/>
                                          </p:val>
                                        </p:tav>
                                      </p:tavLst>
                                    </p:anim>
                                    <p:anim calcmode="lin" valueType="num">
                                      <p:cBhvr>
                                        <p:cTn id="8" dur="500" fill="hold"/>
                                        <p:tgtEl>
                                          <p:spTgt spid="1048606"/>
                                        </p:tgtEl>
                                        <p:attrNameLst>
                                          <p:attrName>ppt_h</p:attrName>
                                        </p:attrNameLst>
                                      </p:cBhvr>
                                      <p:tavLst>
                                        <p:tav tm="0">
                                          <p:val>
                                            <p:fltVal val="0"/>
                                          </p:val>
                                        </p:tav>
                                        <p:tav tm="100000">
                                          <p:val>
                                            <p:strVal val="#ppt_h"/>
                                          </p:val>
                                        </p:tav>
                                      </p:tavLst>
                                    </p:anim>
                                    <p:animEffect transition="in" filter="fade">
                                      <p:cBhvr>
                                        <p:cTn id="9" dur="500"/>
                                        <p:tgtEl>
                                          <p:spTgt spid="104860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6" grpId="0"/>
      <p:bldP spid="3"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821" t="2336" r="1040" b="2792"/>
          <a:stretch>
            <a:fillRect/>
          </a:stretch>
        </p:blipFill>
        <p:spPr>
          <a:xfrm rot="5400000">
            <a:off x="2667001" y="-2667000"/>
            <a:ext cx="6857998" cy="12192002"/>
          </a:xfrm>
          <a:prstGeom prst="rect">
            <a:avLst/>
          </a:prstGeom>
        </p:spPr>
      </p:pic>
      <p:sp>
        <p:nvSpPr>
          <p:cNvPr id="8" name="矩形 7"/>
          <p:cNvSpPr/>
          <p:nvPr userDrawn="1"/>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1070" y="252859"/>
            <a:ext cx="11708397" cy="484285"/>
          </a:xfrm>
          <a:prstGeom prst="rect">
            <a:avLst/>
          </a:prstGeom>
          <a:gradFill>
            <a:gsLst>
              <a:gs pos="0">
                <a:schemeClr val="accent1">
                  <a:lumMod val="5000"/>
                  <a:lumOff val="95000"/>
                  <a:alpha val="0"/>
                </a:schemeClr>
              </a:gs>
              <a:gs pos="53000">
                <a:srgbClr val="157E9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圆角矩形 1768"/>
          <p:cNvSpPr/>
          <p:nvPr userDrawn="1"/>
        </p:nvSpPr>
        <p:spPr>
          <a:xfrm rot="16200000" flipV="1">
            <a:off x="11710742" y="249444"/>
            <a:ext cx="484287" cy="491115"/>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Freeform 90"/>
          <p:cNvSpPr>
            <a:spLocks noEditPoints="1"/>
          </p:cNvSpPr>
          <p:nvPr userDrawn="1"/>
        </p:nvSpPr>
        <p:spPr bwMode="auto">
          <a:xfrm>
            <a:off x="11792300" y="310334"/>
            <a:ext cx="254286" cy="378205"/>
          </a:xfrm>
          <a:custGeom>
            <a:avLst/>
            <a:gdLst>
              <a:gd name="T0" fmla="*/ 127 w 150"/>
              <a:gd name="T1" fmla="*/ 75 h 223"/>
              <a:gd name="T2" fmla="*/ 70 w 150"/>
              <a:gd name="T3" fmla="*/ 41 h 223"/>
              <a:gd name="T4" fmla="*/ 78 w 150"/>
              <a:gd name="T5" fmla="*/ 28 h 223"/>
              <a:gd name="T6" fmla="*/ 135 w 150"/>
              <a:gd name="T7" fmla="*/ 62 h 223"/>
              <a:gd name="T8" fmla="*/ 127 w 150"/>
              <a:gd name="T9" fmla="*/ 75 h 223"/>
              <a:gd name="T10" fmla="*/ 147 w 150"/>
              <a:gd name="T11" fmla="*/ 42 h 223"/>
              <a:gd name="T12" fmla="*/ 143 w 150"/>
              <a:gd name="T13" fmla="*/ 25 h 223"/>
              <a:gd name="T14" fmla="*/ 107 w 150"/>
              <a:gd name="T15" fmla="*/ 4 h 223"/>
              <a:gd name="T16" fmla="*/ 90 w 150"/>
              <a:gd name="T17" fmla="*/ 8 h 223"/>
              <a:gd name="T18" fmla="*/ 85 w 150"/>
              <a:gd name="T19" fmla="*/ 16 h 223"/>
              <a:gd name="T20" fmla="*/ 142 w 150"/>
              <a:gd name="T21" fmla="*/ 50 h 223"/>
              <a:gd name="T22" fmla="*/ 147 w 150"/>
              <a:gd name="T23" fmla="*/ 42 h 223"/>
              <a:gd name="T24" fmla="*/ 66 w 150"/>
              <a:gd name="T25" fmla="*/ 176 h 223"/>
              <a:gd name="T26" fmla="*/ 120 w 150"/>
              <a:gd name="T27" fmla="*/ 87 h 223"/>
              <a:gd name="T28" fmla="*/ 101 w 150"/>
              <a:gd name="T29" fmla="*/ 75 h 223"/>
              <a:gd name="T30" fmla="*/ 47 w 150"/>
              <a:gd name="T31" fmla="*/ 164 h 223"/>
              <a:gd name="T32" fmla="*/ 66 w 150"/>
              <a:gd name="T33" fmla="*/ 176 h 223"/>
              <a:gd name="T34" fmla="*/ 6 w 150"/>
              <a:gd name="T35" fmla="*/ 169 h 223"/>
              <a:gd name="T36" fmla="*/ 0 w 150"/>
              <a:gd name="T37" fmla="*/ 213 h 223"/>
              <a:gd name="T38" fmla="*/ 6 w 150"/>
              <a:gd name="T39" fmla="*/ 217 h 223"/>
              <a:gd name="T40" fmla="*/ 43 w 150"/>
              <a:gd name="T41" fmla="*/ 191 h 223"/>
              <a:gd name="T42" fmla="*/ 6 w 150"/>
              <a:gd name="T43" fmla="*/ 169 h 223"/>
              <a:gd name="T44" fmla="*/ 82 w 150"/>
              <a:gd name="T45" fmla="*/ 64 h 223"/>
              <a:gd name="T46" fmla="*/ 63 w 150"/>
              <a:gd name="T47" fmla="*/ 52 h 223"/>
              <a:gd name="T48" fmla="*/ 9 w 150"/>
              <a:gd name="T49" fmla="*/ 141 h 223"/>
              <a:gd name="T50" fmla="*/ 28 w 150"/>
              <a:gd name="T51" fmla="*/ 153 h 223"/>
              <a:gd name="T52" fmla="*/ 82 w 150"/>
              <a:gd name="T53" fmla="*/ 64 h 223"/>
              <a:gd name="T54" fmla="*/ 143 w 150"/>
              <a:gd name="T55" fmla="*/ 213 h 223"/>
              <a:gd name="T56" fmla="*/ 45 w 150"/>
              <a:gd name="T57" fmla="*/ 213 h 223"/>
              <a:gd name="T58" fmla="*/ 40 w 150"/>
              <a:gd name="T59" fmla="*/ 218 h 223"/>
              <a:gd name="T60" fmla="*/ 45 w 150"/>
              <a:gd name="T61" fmla="*/ 223 h 223"/>
              <a:gd name="T62" fmla="*/ 143 w 150"/>
              <a:gd name="T63" fmla="*/ 223 h 223"/>
              <a:gd name="T64" fmla="*/ 148 w 150"/>
              <a:gd name="T65" fmla="*/ 218 h 223"/>
              <a:gd name="T66" fmla="*/ 143 w 150"/>
              <a:gd name="T67" fmla="*/ 21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223">
                <a:moveTo>
                  <a:pt x="127" y="75"/>
                </a:moveTo>
                <a:cubicBezTo>
                  <a:pt x="70" y="41"/>
                  <a:pt x="70" y="41"/>
                  <a:pt x="70" y="41"/>
                </a:cubicBezTo>
                <a:cubicBezTo>
                  <a:pt x="78" y="28"/>
                  <a:pt x="78" y="28"/>
                  <a:pt x="78" y="28"/>
                </a:cubicBezTo>
                <a:cubicBezTo>
                  <a:pt x="135" y="62"/>
                  <a:pt x="135" y="62"/>
                  <a:pt x="135" y="62"/>
                </a:cubicBezTo>
                <a:lnTo>
                  <a:pt x="127" y="75"/>
                </a:lnTo>
                <a:close/>
                <a:moveTo>
                  <a:pt x="147" y="42"/>
                </a:moveTo>
                <a:cubicBezTo>
                  <a:pt x="150" y="37"/>
                  <a:pt x="148" y="29"/>
                  <a:pt x="143" y="25"/>
                </a:cubicBezTo>
                <a:cubicBezTo>
                  <a:pt x="107" y="4"/>
                  <a:pt x="107" y="4"/>
                  <a:pt x="107" y="4"/>
                </a:cubicBezTo>
                <a:cubicBezTo>
                  <a:pt x="101" y="0"/>
                  <a:pt x="93" y="2"/>
                  <a:pt x="90" y="8"/>
                </a:cubicBezTo>
                <a:cubicBezTo>
                  <a:pt x="85" y="16"/>
                  <a:pt x="85" y="16"/>
                  <a:pt x="85" y="16"/>
                </a:cubicBezTo>
                <a:cubicBezTo>
                  <a:pt x="142" y="50"/>
                  <a:pt x="142" y="50"/>
                  <a:pt x="142" y="50"/>
                </a:cubicBezTo>
                <a:lnTo>
                  <a:pt x="147" y="42"/>
                </a:lnTo>
                <a:close/>
                <a:moveTo>
                  <a:pt x="66" y="176"/>
                </a:moveTo>
                <a:cubicBezTo>
                  <a:pt x="120" y="87"/>
                  <a:pt x="120" y="87"/>
                  <a:pt x="120" y="87"/>
                </a:cubicBezTo>
                <a:cubicBezTo>
                  <a:pt x="101" y="75"/>
                  <a:pt x="101" y="75"/>
                  <a:pt x="101" y="75"/>
                </a:cubicBezTo>
                <a:cubicBezTo>
                  <a:pt x="47" y="164"/>
                  <a:pt x="47" y="164"/>
                  <a:pt x="47" y="164"/>
                </a:cubicBezTo>
                <a:lnTo>
                  <a:pt x="66" y="176"/>
                </a:lnTo>
                <a:close/>
                <a:moveTo>
                  <a:pt x="6" y="169"/>
                </a:moveTo>
                <a:cubicBezTo>
                  <a:pt x="0" y="213"/>
                  <a:pt x="0" y="213"/>
                  <a:pt x="0" y="213"/>
                </a:cubicBezTo>
                <a:cubicBezTo>
                  <a:pt x="0" y="218"/>
                  <a:pt x="2" y="219"/>
                  <a:pt x="6" y="217"/>
                </a:cubicBezTo>
                <a:cubicBezTo>
                  <a:pt x="43" y="191"/>
                  <a:pt x="43" y="191"/>
                  <a:pt x="43" y="191"/>
                </a:cubicBezTo>
                <a:lnTo>
                  <a:pt x="6" y="169"/>
                </a:lnTo>
                <a:close/>
                <a:moveTo>
                  <a:pt x="82" y="64"/>
                </a:moveTo>
                <a:cubicBezTo>
                  <a:pt x="63" y="52"/>
                  <a:pt x="63" y="52"/>
                  <a:pt x="63" y="52"/>
                </a:cubicBezTo>
                <a:cubicBezTo>
                  <a:pt x="9" y="141"/>
                  <a:pt x="9" y="141"/>
                  <a:pt x="9" y="141"/>
                </a:cubicBezTo>
                <a:cubicBezTo>
                  <a:pt x="28" y="153"/>
                  <a:pt x="28" y="153"/>
                  <a:pt x="28" y="153"/>
                </a:cubicBezTo>
                <a:lnTo>
                  <a:pt x="82" y="64"/>
                </a:lnTo>
                <a:close/>
                <a:moveTo>
                  <a:pt x="143" y="213"/>
                </a:moveTo>
                <a:cubicBezTo>
                  <a:pt x="45" y="213"/>
                  <a:pt x="45" y="213"/>
                  <a:pt x="45" y="213"/>
                </a:cubicBezTo>
                <a:cubicBezTo>
                  <a:pt x="42" y="213"/>
                  <a:pt x="40" y="215"/>
                  <a:pt x="40" y="218"/>
                </a:cubicBezTo>
                <a:cubicBezTo>
                  <a:pt x="40" y="221"/>
                  <a:pt x="42" y="223"/>
                  <a:pt x="45" y="223"/>
                </a:cubicBezTo>
                <a:cubicBezTo>
                  <a:pt x="143" y="223"/>
                  <a:pt x="143" y="223"/>
                  <a:pt x="143" y="223"/>
                </a:cubicBezTo>
                <a:cubicBezTo>
                  <a:pt x="146" y="223"/>
                  <a:pt x="148" y="221"/>
                  <a:pt x="148" y="218"/>
                </a:cubicBezTo>
                <a:cubicBezTo>
                  <a:pt x="148" y="215"/>
                  <a:pt x="146" y="213"/>
                  <a:pt x="143" y="2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标题 8"/>
          <p:cNvSpPr>
            <a:spLocks noGrp="1"/>
          </p:cNvSpPr>
          <p:nvPr>
            <p:ph type="title"/>
          </p:nvPr>
        </p:nvSpPr>
        <p:spPr>
          <a:xfrm>
            <a:off x="145414" y="156729"/>
            <a:ext cx="8149079" cy="580415"/>
          </a:xfrm>
        </p:spPr>
        <p:txBody>
          <a:bodyPr wrap="square">
            <a:spAutoFit/>
          </a:bodyPr>
          <a:lstStyle>
            <a:lvl1pPr>
              <a:defRPr kumimoji="0" lang="zh-CN" altLang="en-US" sz="24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cs typeface="+mn-cs"/>
              </a:defRPr>
            </a:lvl1pPr>
          </a:lstStyle>
          <a:p>
            <a:pPr marL="0" marR="0" lvl="0" indent="0" fontAlgn="auto">
              <a:lnSpc>
                <a:spcPct val="150000"/>
              </a:lnSpc>
              <a:spcBef>
                <a:spcPts val="0"/>
              </a:spcBef>
              <a:spcAft>
                <a:spcPts val="0"/>
              </a:spcAft>
              <a:buClrTx/>
              <a:buSzTx/>
              <a:buFontTx/>
            </a:pPr>
            <a:r>
              <a:rPr lang="zh-CN" altLang="en-US" dirty="0"/>
              <a:t>单击此处编辑母版标题样式</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748625" y="1169"/>
            <a:ext cx="895897" cy="895897"/>
          </a:xfrm>
          <a:prstGeom prst="rect">
            <a:avLst/>
          </a:prstGeom>
          <a:effectLst>
            <a:glow rad="38100">
              <a:schemeClr val="bg1"/>
            </a:glow>
          </a:effectLst>
        </p:spPr>
      </p:pic>
      <p:sp>
        <p:nvSpPr>
          <p:cNvPr id="5" name="矩形: 圆角 4"/>
          <p:cNvSpPr/>
          <p:nvPr userDrawn="1"/>
        </p:nvSpPr>
        <p:spPr>
          <a:xfrm>
            <a:off x="145414" y="1086788"/>
            <a:ext cx="11901172" cy="5606320"/>
          </a:xfrm>
          <a:prstGeom prst="roundRect">
            <a:avLst>
              <a:gd name="adj" fmla="val 1424"/>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821" t="2336" r="1040" b="2792"/>
          <a:stretch>
            <a:fillRect/>
          </a:stretch>
        </p:blipFill>
        <p:spPr>
          <a:xfrm rot="5400000">
            <a:off x="2667001" y="-2667000"/>
            <a:ext cx="6857998" cy="12192002"/>
          </a:xfrm>
          <a:prstGeom prst="rect">
            <a:avLst/>
          </a:prstGeom>
        </p:spPr>
      </p:pic>
      <p:sp>
        <p:nvSpPr>
          <p:cNvPr id="8" name="矩形 7"/>
          <p:cNvSpPr/>
          <p:nvPr userDrawn="1"/>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1070" y="252859"/>
            <a:ext cx="11708397" cy="484285"/>
          </a:xfrm>
          <a:prstGeom prst="rect">
            <a:avLst/>
          </a:prstGeom>
          <a:gradFill>
            <a:gsLst>
              <a:gs pos="0">
                <a:schemeClr val="accent1">
                  <a:lumMod val="5000"/>
                  <a:lumOff val="95000"/>
                  <a:alpha val="0"/>
                </a:schemeClr>
              </a:gs>
              <a:gs pos="53000">
                <a:srgbClr val="157E9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圆角矩形 1768"/>
          <p:cNvSpPr/>
          <p:nvPr userDrawn="1"/>
        </p:nvSpPr>
        <p:spPr>
          <a:xfrm rot="16200000" flipV="1">
            <a:off x="11710742" y="249444"/>
            <a:ext cx="484287" cy="491115"/>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Freeform 90"/>
          <p:cNvSpPr>
            <a:spLocks noEditPoints="1"/>
          </p:cNvSpPr>
          <p:nvPr userDrawn="1"/>
        </p:nvSpPr>
        <p:spPr bwMode="auto">
          <a:xfrm>
            <a:off x="11792300" y="310334"/>
            <a:ext cx="254286" cy="378205"/>
          </a:xfrm>
          <a:custGeom>
            <a:avLst/>
            <a:gdLst>
              <a:gd name="T0" fmla="*/ 127 w 150"/>
              <a:gd name="T1" fmla="*/ 75 h 223"/>
              <a:gd name="T2" fmla="*/ 70 w 150"/>
              <a:gd name="T3" fmla="*/ 41 h 223"/>
              <a:gd name="T4" fmla="*/ 78 w 150"/>
              <a:gd name="T5" fmla="*/ 28 h 223"/>
              <a:gd name="T6" fmla="*/ 135 w 150"/>
              <a:gd name="T7" fmla="*/ 62 h 223"/>
              <a:gd name="T8" fmla="*/ 127 w 150"/>
              <a:gd name="T9" fmla="*/ 75 h 223"/>
              <a:gd name="T10" fmla="*/ 147 w 150"/>
              <a:gd name="T11" fmla="*/ 42 h 223"/>
              <a:gd name="T12" fmla="*/ 143 w 150"/>
              <a:gd name="T13" fmla="*/ 25 h 223"/>
              <a:gd name="T14" fmla="*/ 107 w 150"/>
              <a:gd name="T15" fmla="*/ 4 h 223"/>
              <a:gd name="T16" fmla="*/ 90 w 150"/>
              <a:gd name="T17" fmla="*/ 8 h 223"/>
              <a:gd name="T18" fmla="*/ 85 w 150"/>
              <a:gd name="T19" fmla="*/ 16 h 223"/>
              <a:gd name="T20" fmla="*/ 142 w 150"/>
              <a:gd name="T21" fmla="*/ 50 h 223"/>
              <a:gd name="T22" fmla="*/ 147 w 150"/>
              <a:gd name="T23" fmla="*/ 42 h 223"/>
              <a:gd name="T24" fmla="*/ 66 w 150"/>
              <a:gd name="T25" fmla="*/ 176 h 223"/>
              <a:gd name="T26" fmla="*/ 120 w 150"/>
              <a:gd name="T27" fmla="*/ 87 h 223"/>
              <a:gd name="T28" fmla="*/ 101 w 150"/>
              <a:gd name="T29" fmla="*/ 75 h 223"/>
              <a:gd name="T30" fmla="*/ 47 w 150"/>
              <a:gd name="T31" fmla="*/ 164 h 223"/>
              <a:gd name="T32" fmla="*/ 66 w 150"/>
              <a:gd name="T33" fmla="*/ 176 h 223"/>
              <a:gd name="T34" fmla="*/ 6 w 150"/>
              <a:gd name="T35" fmla="*/ 169 h 223"/>
              <a:gd name="T36" fmla="*/ 0 w 150"/>
              <a:gd name="T37" fmla="*/ 213 h 223"/>
              <a:gd name="T38" fmla="*/ 6 w 150"/>
              <a:gd name="T39" fmla="*/ 217 h 223"/>
              <a:gd name="T40" fmla="*/ 43 w 150"/>
              <a:gd name="T41" fmla="*/ 191 h 223"/>
              <a:gd name="T42" fmla="*/ 6 w 150"/>
              <a:gd name="T43" fmla="*/ 169 h 223"/>
              <a:gd name="T44" fmla="*/ 82 w 150"/>
              <a:gd name="T45" fmla="*/ 64 h 223"/>
              <a:gd name="T46" fmla="*/ 63 w 150"/>
              <a:gd name="T47" fmla="*/ 52 h 223"/>
              <a:gd name="T48" fmla="*/ 9 w 150"/>
              <a:gd name="T49" fmla="*/ 141 h 223"/>
              <a:gd name="T50" fmla="*/ 28 w 150"/>
              <a:gd name="T51" fmla="*/ 153 h 223"/>
              <a:gd name="T52" fmla="*/ 82 w 150"/>
              <a:gd name="T53" fmla="*/ 64 h 223"/>
              <a:gd name="T54" fmla="*/ 143 w 150"/>
              <a:gd name="T55" fmla="*/ 213 h 223"/>
              <a:gd name="T56" fmla="*/ 45 w 150"/>
              <a:gd name="T57" fmla="*/ 213 h 223"/>
              <a:gd name="T58" fmla="*/ 40 w 150"/>
              <a:gd name="T59" fmla="*/ 218 h 223"/>
              <a:gd name="T60" fmla="*/ 45 w 150"/>
              <a:gd name="T61" fmla="*/ 223 h 223"/>
              <a:gd name="T62" fmla="*/ 143 w 150"/>
              <a:gd name="T63" fmla="*/ 223 h 223"/>
              <a:gd name="T64" fmla="*/ 148 w 150"/>
              <a:gd name="T65" fmla="*/ 218 h 223"/>
              <a:gd name="T66" fmla="*/ 143 w 150"/>
              <a:gd name="T67" fmla="*/ 21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223">
                <a:moveTo>
                  <a:pt x="127" y="75"/>
                </a:moveTo>
                <a:cubicBezTo>
                  <a:pt x="70" y="41"/>
                  <a:pt x="70" y="41"/>
                  <a:pt x="70" y="41"/>
                </a:cubicBezTo>
                <a:cubicBezTo>
                  <a:pt x="78" y="28"/>
                  <a:pt x="78" y="28"/>
                  <a:pt x="78" y="28"/>
                </a:cubicBezTo>
                <a:cubicBezTo>
                  <a:pt x="135" y="62"/>
                  <a:pt x="135" y="62"/>
                  <a:pt x="135" y="62"/>
                </a:cubicBezTo>
                <a:lnTo>
                  <a:pt x="127" y="75"/>
                </a:lnTo>
                <a:close/>
                <a:moveTo>
                  <a:pt x="147" y="42"/>
                </a:moveTo>
                <a:cubicBezTo>
                  <a:pt x="150" y="37"/>
                  <a:pt x="148" y="29"/>
                  <a:pt x="143" y="25"/>
                </a:cubicBezTo>
                <a:cubicBezTo>
                  <a:pt x="107" y="4"/>
                  <a:pt x="107" y="4"/>
                  <a:pt x="107" y="4"/>
                </a:cubicBezTo>
                <a:cubicBezTo>
                  <a:pt x="101" y="0"/>
                  <a:pt x="93" y="2"/>
                  <a:pt x="90" y="8"/>
                </a:cubicBezTo>
                <a:cubicBezTo>
                  <a:pt x="85" y="16"/>
                  <a:pt x="85" y="16"/>
                  <a:pt x="85" y="16"/>
                </a:cubicBezTo>
                <a:cubicBezTo>
                  <a:pt x="142" y="50"/>
                  <a:pt x="142" y="50"/>
                  <a:pt x="142" y="50"/>
                </a:cubicBezTo>
                <a:lnTo>
                  <a:pt x="147" y="42"/>
                </a:lnTo>
                <a:close/>
                <a:moveTo>
                  <a:pt x="66" y="176"/>
                </a:moveTo>
                <a:cubicBezTo>
                  <a:pt x="120" y="87"/>
                  <a:pt x="120" y="87"/>
                  <a:pt x="120" y="87"/>
                </a:cubicBezTo>
                <a:cubicBezTo>
                  <a:pt x="101" y="75"/>
                  <a:pt x="101" y="75"/>
                  <a:pt x="101" y="75"/>
                </a:cubicBezTo>
                <a:cubicBezTo>
                  <a:pt x="47" y="164"/>
                  <a:pt x="47" y="164"/>
                  <a:pt x="47" y="164"/>
                </a:cubicBezTo>
                <a:lnTo>
                  <a:pt x="66" y="176"/>
                </a:lnTo>
                <a:close/>
                <a:moveTo>
                  <a:pt x="6" y="169"/>
                </a:moveTo>
                <a:cubicBezTo>
                  <a:pt x="0" y="213"/>
                  <a:pt x="0" y="213"/>
                  <a:pt x="0" y="213"/>
                </a:cubicBezTo>
                <a:cubicBezTo>
                  <a:pt x="0" y="218"/>
                  <a:pt x="2" y="219"/>
                  <a:pt x="6" y="217"/>
                </a:cubicBezTo>
                <a:cubicBezTo>
                  <a:pt x="43" y="191"/>
                  <a:pt x="43" y="191"/>
                  <a:pt x="43" y="191"/>
                </a:cubicBezTo>
                <a:lnTo>
                  <a:pt x="6" y="169"/>
                </a:lnTo>
                <a:close/>
                <a:moveTo>
                  <a:pt x="82" y="64"/>
                </a:moveTo>
                <a:cubicBezTo>
                  <a:pt x="63" y="52"/>
                  <a:pt x="63" y="52"/>
                  <a:pt x="63" y="52"/>
                </a:cubicBezTo>
                <a:cubicBezTo>
                  <a:pt x="9" y="141"/>
                  <a:pt x="9" y="141"/>
                  <a:pt x="9" y="141"/>
                </a:cubicBezTo>
                <a:cubicBezTo>
                  <a:pt x="28" y="153"/>
                  <a:pt x="28" y="153"/>
                  <a:pt x="28" y="153"/>
                </a:cubicBezTo>
                <a:lnTo>
                  <a:pt x="82" y="64"/>
                </a:lnTo>
                <a:close/>
                <a:moveTo>
                  <a:pt x="143" y="213"/>
                </a:moveTo>
                <a:cubicBezTo>
                  <a:pt x="45" y="213"/>
                  <a:pt x="45" y="213"/>
                  <a:pt x="45" y="213"/>
                </a:cubicBezTo>
                <a:cubicBezTo>
                  <a:pt x="42" y="213"/>
                  <a:pt x="40" y="215"/>
                  <a:pt x="40" y="218"/>
                </a:cubicBezTo>
                <a:cubicBezTo>
                  <a:pt x="40" y="221"/>
                  <a:pt x="42" y="223"/>
                  <a:pt x="45" y="223"/>
                </a:cubicBezTo>
                <a:cubicBezTo>
                  <a:pt x="143" y="223"/>
                  <a:pt x="143" y="223"/>
                  <a:pt x="143" y="223"/>
                </a:cubicBezTo>
                <a:cubicBezTo>
                  <a:pt x="146" y="223"/>
                  <a:pt x="148" y="221"/>
                  <a:pt x="148" y="218"/>
                </a:cubicBezTo>
                <a:cubicBezTo>
                  <a:pt x="148" y="215"/>
                  <a:pt x="146" y="213"/>
                  <a:pt x="143" y="2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标题 8"/>
          <p:cNvSpPr>
            <a:spLocks noGrp="1"/>
          </p:cNvSpPr>
          <p:nvPr>
            <p:ph type="title"/>
          </p:nvPr>
        </p:nvSpPr>
        <p:spPr>
          <a:xfrm>
            <a:off x="145414" y="156729"/>
            <a:ext cx="8149079" cy="580415"/>
          </a:xfrm>
        </p:spPr>
        <p:txBody>
          <a:bodyPr wrap="square">
            <a:spAutoFit/>
          </a:bodyPr>
          <a:lstStyle>
            <a:lvl1pPr>
              <a:defRPr kumimoji="0" lang="zh-CN" altLang="en-US" sz="24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cs typeface="+mn-cs"/>
              </a:defRPr>
            </a:lvl1pPr>
          </a:lstStyle>
          <a:p>
            <a:pPr marL="0" marR="0" lvl="0" indent="0" fontAlgn="auto">
              <a:lnSpc>
                <a:spcPct val="150000"/>
              </a:lnSpc>
              <a:spcBef>
                <a:spcPts val="0"/>
              </a:spcBef>
              <a:spcAft>
                <a:spcPts val="0"/>
              </a:spcAft>
              <a:buClrTx/>
              <a:buSzTx/>
              <a:buFontTx/>
            </a:pPr>
            <a:r>
              <a:rPr lang="zh-CN" altLang="en-US" dirty="0"/>
              <a:t>单击此处编辑母版标题样式</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748625" y="1169"/>
            <a:ext cx="895897" cy="895897"/>
          </a:xfrm>
          <a:prstGeom prst="rect">
            <a:avLst/>
          </a:prstGeom>
          <a:effectLst>
            <a:glow rad="38100">
              <a:schemeClr val="bg1"/>
            </a:glow>
          </a:effectLst>
        </p:spPr>
      </p:pic>
      <p:sp>
        <p:nvSpPr>
          <p:cNvPr id="5" name="矩形: 圆角 4"/>
          <p:cNvSpPr/>
          <p:nvPr userDrawn="1"/>
        </p:nvSpPr>
        <p:spPr>
          <a:xfrm>
            <a:off x="794478" y="897066"/>
            <a:ext cx="11252107" cy="5650600"/>
          </a:xfrm>
          <a:prstGeom prst="roundRect">
            <a:avLst>
              <a:gd name="adj" fmla="val 1424"/>
            </a:avLst>
          </a:prstGeom>
          <a:solidFill>
            <a:schemeClr val="bg1"/>
          </a:solidFill>
          <a:ln>
            <a:solidFill>
              <a:srgbClr val="2169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821" t="2336" r="1040" b="2792"/>
          <a:stretch>
            <a:fillRect/>
          </a:stretch>
        </p:blipFill>
        <p:spPr>
          <a:xfrm rot="5400000">
            <a:off x="2667001" y="-2667000"/>
            <a:ext cx="6857998" cy="12192002"/>
          </a:xfrm>
          <a:prstGeom prst="rect">
            <a:avLst/>
          </a:prstGeom>
        </p:spPr>
      </p:pic>
      <p:sp>
        <p:nvSpPr>
          <p:cNvPr id="8" name="矩形 7"/>
          <p:cNvSpPr/>
          <p:nvPr userDrawn="1"/>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1070" y="252859"/>
            <a:ext cx="11708397" cy="484285"/>
          </a:xfrm>
          <a:prstGeom prst="rect">
            <a:avLst/>
          </a:prstGeom>
          <a:gradFill>
            <a:gsLst>
              <a:gs pos="0">
                <a:schemeClr val="accent1">
                  <a:lumMod val="5000"/>
                  <a:lumOff val="95000"/>
                  <a:alpha val="0"/>
                </a:schemeClr>
              </a:gs>
              <a:gs pos="53000">
                <a:srgbClr val="157E9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圆角矩形 1768"/>
          <p:cNvSpPr/>
          <p:nvPr userDrawn="1"/>
        </p:nvSpPr>
        <p:spPr>
          <a:xfrm rot="16200000" flipV="1">
            <a:off x="11710742" y="249444"/>
            <a:ext cx="484287" cy="491115"/>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Freeform 90"/>
          <p:cNvSpPr>
            <a:spLocks noEditPoints="1"/>
          </p:cNvSpPr>
          <p:nvPr userDrawn="1"/>
        </p:nvSpPr>
        <p:spPr bwMode="auto">
          <a:xfrm>
            <a:off x="11792300" y="310334"/>
            <a:ext cx="254286" cy="378205"/>
          </a:xfrm>
          <a:custGeom>
            <a:avLst/>
            <a:gdLst>
              <a:gd name="T0" fmla="*/ 127 w 150"/>
              <a:gd name="T1" fmla="*/ 75 h 223"/>
              <a:gd name="T2" fmla="*/ 70 w 150"/>
              <a:gd name="T3" fmla="*/ 41 h 223"/>
              <a:gd name="T4" fmla="*/ 78 w 150"/>
              <a:gd name="T5" fmla="*/ 28 h 223"/>
              <a:gd name="T6" fmla="*/ 135 w 150"/>
              <a:gd name="T7" fmla="*/ 62 h 223"/>
              <a:gd name="T8" fmla="*/ 127 w 150"/>
              <a:gd name="T9" fmla="*/ 75 h 223"/>
              <a:gd name="T10" fmla="*/ 147 w 150"/>
              <a:gd name="T11" fmla="*/ 42 h 223"/>
              <a:gd name="T12" fmla="*/ 143 w 150"/>
              <a:gd name="T13" fmla="*/ 25 h 223"/>
              <a:gd name="T14" fmla="*/ 107 w 150"/>
              <a:gd name="T15" fmla="*/ 4 h 223"/>
              <a:gd name="T16" fmla="*/ 90 w 150"/>
              <a:gd name="T17" fmla="*/ 8 h 223"/>
              <a:gd name="T18" fmla="*/ 85 w 150"/>
              <a:gd name="T19" fmla="*/ 16 h 223"/>
              <a:gd name="T20" fmla="*/ 142 w 150"/>
              <a:gd name="T21" fmla="*/ 50 h 223"/>
              <a:gd name="T22" fmla="*/ 147 w 150"/>
              <a:gd name="T23" fmla="*/ 42 h 223"/>
              <a:gd name="T24" fmla="*/ 66 w 150"/>
              <a:gd name="T25" fmla="*/ 176 h 223"/>
              <a:gd name="T26" fmla="*/ 120 w 150"/>
              <a:gd name="T27" fmla="*/ 87 h 223"/>
              <a:gd name="T28" fmla="*/ 101 w 150"/>
              <a:gd name="T29" fmla="*/ 75 h 223"/>
              <a:gd name="T30" fmla="*/ 47 w 150"/>
              <a:gd name="T31" fmla="*/ 164 h 223"/>
              <a:gd name="T32" fmla="*/ 66 w 150"/>
              <a:gd name="T33" fmla="*/ 176 h 223"/>
              <a:gd name="T34" fmla="*/ 6 w 150"/>
              <a:gd name="T35" fmla="*/ 169 h 223"/>
              <a:gd name="T36" fmla="*/ 0 w 150"/>
              <a:gd name="T37" fmla="*/ 213 h 223"/>
              <a:gd name="T38" fmla="*/ 6 w 150"/>
              <a:gd name="T39" fmla="*/ 217 h 223"/>
              <a:gd name="T40" fmla="*/ 43 w 150"/>
              <a:gd name="T41" fmla="*/ 191 h 223"/>
              <a:gd name="T42" fmla="*/ 6 w 150"/>
              <a:gd name="T43" fmla="*/ 169 h 223"/>
              <a:gd name="T44" fmla="*/ 82 w 150"/>
              <a:gd name="T45" fmla="*/ 64 h 223"/>
              <a:gd name="T46" fmla="*/ 63 w 150"/>
              <a:gd name="T47" fmla="*/ 52 h 223"/>
              <a:gd name="T48" fmla="*/ 9 w 150"/>
              <a:gd name="T49" fmla="*/ 141 h 223"/>
              <a:gd name="T50" fmla="*/ 28 w 150"/>
              <a:gd name="T51" fmla="*/ 153 h 223"/>
              <a:gd name="T52" fmla="*/ 82 w 150"/>
              <a:gd name="T53" fmla="*/ 64 h 223"/>
              <a:gd name="T54" fmla="*/ 143 w 150"/>
              <a:gd name="T55" fmla="*/ 213 h 223"/>
              <a:gd name="T56" fmla="*/ 45 w 150"/>
              <a:gd name="T57" fmla="*/ 213 h 223"/>
              <a:gd name="T58" fmla="*/ 40 w 150"/>
              <a:gd name="T59" fmla="*/ 218 h 223"/>
              <a:gd name="T60" fmla="*/ 45 w 150"/>
              <a:gd name="T61" fmla="*/ 223 h 223"/>
              <a:gd name="T62" fmla="*/ 143 w 150"/>
              <a:gd name="T63" fmla="*/ 223 h 223"/>
              <a:gd name="T64" fmla="*/ 148 w 150"/>
              <a:gd name="T65" fmla="*/ 218 h 223"/>
              <a:gd name="T66" fmla="*/ 143 w 150"/>
              <a:gd name="T67" fmla="*/ 21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223">
                <a:moveTo>
                  <a:pt x="127" y="75"/>
                </a:moveTo>
                <a:cubicBezTo>
                  <a:pt x="70" y="41"/>
                  <a:pt x="70" y="41"/>
                  <a:pt x="70" y="41"/>
                </a:cubicBezTo>
                <a:cubicBezTo>
                  <a:pt x="78" y="28"/>
                  <a:pt x="78" y="28"/>
                  <a:pt x="78" y="28"/>
                </a:cubicBezTo>
                <a:cubicBezTo>
                  <a:pt x="135" y="62"/>
                  <a:pt x="135" y="62"/>
                  <a:pt x="135" y="62"/>
                </a:cubicBezTo>
                <a:lnTo>
                  <a:pt x="127" y="75"/>
                </a:lnTo>
                <a:close/>
                <a:moveTo>
                  <a:pt x="147" y="42"/>
                </a:moveTo>
                <a:cubicBezTo>
                  <a:pt x="150" y="37"/>
                  <a:pt x="148" y="29"/>
                  <a:pt x="143" y="25"/>
                </a:cubicBezTo>
                <a:cubicBezTo>
                  <a:pt x="107" y="4"/>
                  <a:pt x="107" y="4"/>
                  <a:pt x="107" y="4"/>
                </a:cubicBezTo>
                <a:cubicBezTo>
                  <a:pt x="101" y="0"/>
                  <a:pt x="93" y="2"/>
                  <a:pt x="90" y="8"/>
                </a:cubicBezTo>
                <a:cubicBezTo>
                  <a:pt x="85" y="16"/>
                  <a:pt x="85" y="16"/>
                  <a:pt x="85" y="16"/>
                </a:cubicBezTo>
                <a:cubicBezTo>
                  <a:pt x="142" y="50"/>
                  <a:pt x="142" y="50"/>
                  <a:pt x="142" y="50"/>
                </a:cubicBezTo>
                <a:lnTo>
                  <a:pt x="147" y="42"/>
                </a:lnTo>
                <a:close/>
                <a:moveTo>
                  <a:pt x="66" y="176"/>
                </a:moveTo>
                <a:cubicBezTo>
                  <a:pt x="120" y="87"/>
                  <a:pt x="120" y="87"/>
                  <a:pt x="120" y="87"/>
                </a:cubicBezTo>
                <a:cubicBezTo>
                  <a:pt x="101" y="75"/>
                  <a:pt x="101" y="75"/>
                  <a:pt x="101" y="75"/>
                </a:cubicBezTo>
                <a:cubicBezTo>
                  <a:pt x="47" y="164"/>
                  <a:pt x="47" y="164"/>
                  <a:pt x="47" y="164"/>
                </a:cubicBezTo>
                <a:lnTo>
                  <a:pt x="66" y="176"/>
                </a:lnTo>
                <a:close/>
                <a:moveTo>
                  <a:pt x="6" y="169"/>
                </a:moveTo>
                <a:cubicBezTo>
                  <a:pt x="0" y="213"/>
                  <a:pt x="0" y="213"/>
                  <a:pt x="0" y="213"/>
                </a:cubicBezTo>
                <a:cubicBezTo>
                  <a:pt x="0" y="218"/>
                  <a:pt x="2" y="219"/>
                  <a:pt x="6" y="217"/>
                </a:cubicBezTo>
                <a:cubicBezTo>
                  <a:pt x="43" y="191"/>
                  <a:pt x="43" y="191"/>
                  <a:pt x="43" y="191"/>
                </a:cubicBezTo>
                <a:lnTo>
                  <a:pt x="6" y="169"/>
                </a:lnTo>
                <a:close/>
                <a:moveTo>
                  <a:pt x="82" y="64"/>
                </a:moveTo>
                <a:cubicBezTo>
                  <a:pt x="63" y="52"/>
                  <a:pt x="63" y="52"/>
                  <a:pt x="63" y="52"/>
                </a:cubicBezTo>
                <a:cubicBezTo>
                  <a:pt x="9" y="141"/>
                  <a:pt x="9" y="141"/>
                  <a:pt x="9" y="141"/>
                </a:cubicBezTo>
                <a:cubicBezTo>
                  <a:pt x="28" y="153"/>
                  <a:pt x="28" y="153"/>
                  <a:pt x="28" y="153"/>
                </a:cubicBezTo>
                <a:lnTo>
                  <a:pt x="82" y="64"/>
                </a:lnTo>
                <a:close/>
                <a:moveTo>
                  <a:pt x="143" y="213"/>
                </a:moveTo>
                <a:cubicBezTo>
                  <a:pt x="45" y="213"/>
                  <a:pt x="45" y="213"/>
                  <a:pt x="45" y="213"/>
                </a:cubicBezTo>
                <a:cubicBezTo>
                  <a:pt x="42" y="213"/>
                  <a:pt x="40" y="215"/>
                  <a:pt x="40" y="218"/>
                </a:cubicBezTo>
                <a:cubicBezTo>
                  <a:pt x="40" y="221"/>
                  <a:pt x="42" y="223"/>
                  <a:pt x="45" y="223"/>
                </a:cubicBezTo>
                <a:cubicBezTo>
                  <a:pt x="143" y="223"/>
                  <a:pt x="143" y="223"/>
                  <a:pt x="143" y="223"/>
                </a:cubicBezTo>
                <a:cubicBezTo>
                  <a:pt x="146" y="223"/>
                  <a:pt x="148" y="221"/>
                  <a:pt x="148" y="218"/>
                </a:cubicBezTo>
                <a:cubicBezTo>
                  <a:pt x="148" y="215"/>
                  <a:pt x="146" y="213"/>
                  <a:pt x="143" y="2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标题 8"/>
          <p:cNvSpPr>
            <a:spLocks noGrp="1"/>
          </p:cNvSpPr>
          <p:nvPr>
            <p:ph type="title"/>
          </p:nvPr>
        </p:nvSpPr>
        <p:spPr>
          <a:xfrm>
            <a:off x="145414" y="156729"/>
            <a:ext cx="8149079" cy="580415"/>
          </a:xfrm>
        </p:spPr>
        <p:txBody>
          <a:bodyPr wrap="square">
            <a:spAutoFit/>
          </a:bodyPr>
          <a:lstStyle>
            <a:lvl1pPr>
              <a:defRPr kumimoji="0" lang="zh-CN" altLang="en-US" sz="24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cs typeface="+mn-cs"/>
              </a:defRPr>
            </a:lvl1pPr>
          </a:lstStyle>
          <a:p>
            <a:pPr marL="0" marR="0" lvl="0" indent="0" fontAlgn="auto">
              <a:lnSpc>
                <a:spcPct val="150000"/>
              </a:lnSpc>
              <a:spcBef>
                <a:spcPts val="0"/>
              </a:spcBef>
              <a:spcAft>
                <a:spcPts val="0"/>
              </a:spcAft>
              <a:buClrTx/>
              <a:buSzTx/>
              <a:buFontTx/>
            </a:pPr>
            <a:r>
              <a:rPr lang="zh-CN" altLang="en-US" dirty="0"/>
              <a:t>单击此处编辑母版标题样式</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748625" y="1169"/>
            <a:ext cx="895897" cy="895897"/>
          </a:xfrm>
          <a:prstGeom prst="rect">
            <a:avLst/>
          </a:prstGeom>
          <a:effectLst>
            <a:glow rad="38100">
              <a:schemeClr val="bg1"/>
            </a:glow>
          </a:effectLst>
        </p:spPr>
      </p:pic>
      <p:sp>
        <p:nvSpPr>
          <p:cNvPr id="3" name="矩形: 圆角 2"/>
          <p:cNvSpPr/>
          <p:nvPr userDrawn="1"/>
        </p:nvSpPr>
        <p:spPr>
          <a:xfrm>
            <a:off x="794478" y="897066"/>
            <a:ext cx="11252107" cy="5650600"/>
          </a:xfrm>
          <a:prstGeom prst="roundRect">
            <a:avLst>
              <a:gd name="adj" fmla="val 1424"/>
            </a:avLst>
          </a:prstGeom>
          <a:solidFill>
            <a:schemeClr val="bg1"/>
          </a:solidFill>
          <a:ln>
            <a:solidFill>
              <a:srgbClr val="1E8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821" t="2336" r="1040" b="2792"/>
          <a:stretch>
            <a:fillRect/>
          </a:stretch>
        </p:blipFill>
        <p:spPr>
          <a:xfrm rot="5400000">
            <a:off x="2667001" y="-2667000"/>
            <a:ext cx="6857998" cy="12192002"/>
          </a:xfrm>
          <a:prstGeom prst="rect">
            <a:avLst/>
          </a:prstGeom>
        </p:spPr>
      </p:pic>
      <p:sp>
        <p:nvSpPr>
          <p:cNvPr id="8" name="矩形 7"/>
          <p:cNvSpPr/>
          <p:nvPr userDrawn="1"/>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1070" y="252859"/>
            <a:ext cx="11708397" cy="484285"/>
          </a:xfrm>
          <a:prstGeom prst="rect">
            <a:avLst/>
          </a:prstGeom>
          <a:gradFill>
            <a:gsLst>
              <a:gs pos="0">
                <a:schemeClr val="accent1">
                  <a:lumMod val="5000"/>
                  <a:lumOff val="95000"/>
                  <a:alpha val="0"/>
                </a:schemeClr>
              </a:gs>
              <a:gs pos="53000">
                <a:srgbClr val="157E9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圆角矩形 1768"/>
          <p:cNvSpPr/>
          <p:nvPr userDrawn="1"/>
        </p:nvSpPr>
        <p:spPr>
          <a:xfrm rot="16200000" flipV="1">
            <a:off x="11710742" y="249444"/>
            <a:ext cx="484287" cy="491115"/>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Freeform 90"/>
          <p:cNvSpPr>
            <a:spLocks noEditPoints="1"/>
          </p:cNvSpPr>
          <p:nvPr userDrawn="1"/>
        </p:nvSpPr>
        <p:spPr bwMode="auto">
          <a:xfrm>
            <a:off x="11792300" y="310334"/>
            <a:ext cx="254286" cy="378205"/>
          </a:xfrm>
          <a:custGeom>
            <a:avLst/>
            <a:gdLst>
              <a:gd name="T0" fmla="*/ 127 w 150"/>
              <a:gd name="T1" fmla="*/ 75 h 223"/>
              <a:gd name="T2" fmla="*/ 70 w 150"/>
              <a:gd name="T3" fmla="*/ 41 h 223"/>
              <a:gd name="T4" fmla="*/ 78 w 150"/>
              <a:gd name="T5" fmla="*/ 28 h 223"/>
              <a:gd name="T6" fmla="*/ 135 w 150"/>
              <a:gd name="T7" fmla="*/ 62 h 223"/>
              <a:gd name="T8" fmla="*/ 127 w 150"/>
              <a:gd name="T9" fmla="*/ 75 h 223"/>
              <a:gd name="T10" fmla="*/ 147 w 150"/>
              <a:gd name="T11" fmla="*/ 42 h 223"/>
              <a:gd name="T12" fmla="*/ 143 w 150"/>
              <a:gd name="T13" fmla="*/ 25 h 223"/>
              <a:gd name="T14" fmla="*/ 107 w 150"/>
              <a:gd name="T15" fmla="*/ 4 h 223"/>
              <a:gd name="T16" fmla="*/ 90 w 150"/>
              <a:gd name="T17" fmla="*/ 8 h 223"/>
              <a:gd name="T18" fmla="*/ 85 w 150"/>
              <a:gd name="T19" fmla="*/ 16 h 223"/>
              <a:gd name="T20" fmla="*/ 142 w 150"/>
              <a:gd name="T21" fmla="*/ 50 h 223"/>
              <a:gd name="T22" fmla="*/ 147 w 150"/>
              <a:gd name="T23" fmla="*/ 42 h 223"/>
              <a:gd name="T24" fmla="*/ 66 w 150"/>
              <a:gd name="T25" fmla="*/ 176 h 223"/>
              <a:gd name="T26" fmla="*/ 120 w 150"/>
              <a:gd name="T27" fmla="*/ 87 h 223"/>
              <a:gd name="T28" fmla="*/ 101 w 150"/>
              <a:gd name="T29" fmla="*/ 75 h 223"/>
              <a:gd name="T30" fmla="*/ 47 w 150"/>
              <a:gd name="T31" fmla="*/ 164 h 223"/>
              <a:gd name="T32" fmla="*/ 66 w 150"/>
              <a:gd name="T33" fmla="*/ 176 h 223"/>
              <a:gd name="T34" fmla="*/ 6 w 150"/>
              <a:gd name="T35" fmla="*/ 169 h 223"/>
              <a:gd name="T36" fmla="*/ 0 w 150"/>
              <a:gd name="T37" fmla="*/ 213 h 223"/>
              <a:gd name="T38" fmla="*/ 6 w 150"/>
              <a:gd name="T39" fmla="*/ 217 h 223"/>
              <a:gd name="T40" fmla="*/ 43 w 150"/>
              <a:gd name="T41" fmla="*/ 191 h 223"/>
              <a:gd name="T42" fmla="*/ 6 w 150"/>
              <a:gd name="T43" fmla="*/ 169 h 223"/>
              <a:gd name="T44" fmla="*/ 82 w 150"/>
              <a:gd name="T45" fmla="*/ 64 h 223"/>
              <a:gd name="T46" fmla="*/ 63 w 150"/>
              <a:gd name="T47" fmla="*/ 52 h 223"/>
              <a:gd name="T48" fmla="*/ 9 w 150"/>
              <a:gd name="T49" fmla="*/ 141 h 223"/>
              <a:gd name="T50" fmla="*/ 28 w 150"/>
              <a:gd name="T51" fmla="*/ 153 h 223"/>
              <a:gd name="T52" fmla="*/ 82 w 150"/>
              <a:gd name="T53" fmla="*/ 64 h 223"/>
              <a:gd name="T54" fmla="*/ 143 w 150"/>
              <a:gd name="T55" fmla="*/ 213 h 223"/>
              <a:gd name="T56" fmla="*/ 45 w 150"/>
              <a:gd name="T57" fmla="*/ 213 h 223"/>
              <a:gd name="T58" fmla="*/ 40 w 150"/>
              <a:gd name="T59" fmla="*/ 218 h 223"/>
              <a:gd name="T60" fmla="*/ 45 w 150"/>
              <a:gd name="T61" fmla="*/ 223 h 223"/>
              <a:gd name="T62" fmla="*/ 143 w 150"/>
              <a:gd name="T63" fmla="*/ 223 h 223"/>
              <a:gd name="T64" fmla="*/ 148 w 150"/>
              <a:gd name="T65" fmla="*/ 218 h 223"/>
              <a:gd name="T66" fmla="*/ 143 w 150"/>
              <a:gd name="T67" fmla="*/ 21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223">
                <a:moveTo>
                  <a:pt x="127" y="75"/>
                </a:moveTo>
                <a:cubicBezTo>
                  <a:pt x="70" y="41"/>
                  <a:pt x="70" y="41"/>
                  <a:pt x="70" y="41"/>
                </a:cubicBezTo>
                <a:cubicBezTo>
                  <a:pt x="78" y="28"/>
                  <a:pt x="78" y="28"/>
                  <a:pt x="78" y="28"/>
                </a:cubicBezTo>
                <a:cubicBezTo>
                  <a:pt x="135" y="62"/>
                  <a:pt x="135" y="62"/>
                  <a:pt x="135" y="62"/>
                </a:cubicBezTo>
                <a:lnTo>
                  <a:pt x="127" y="75"/>
                </a:lnTo>
                <a:close/>
                <a:moveTo>
                  <a:pt x="147" y="42"/>
                </a:moveTo>
                <a:cubicBezTo>
                  <a:pt x="150" y="37"/>
                  <a:pt x="148" y="29"/>
                  <a:pt x="143" y="25"/>
                </a:cubicBezTo>
                <a:cubicBezTo>
                  <a:pt x="107" y="4"/>
                  <a:pt x="107" y="4"/>
                  <a:pt x="107" y="4"/>
                </a:cubicBezTo>
                <a:cubicBezTo>
                  <a:pt x="101" y="0"/>
                  <a:pt x="93" y="2"/>
                  <a:pt x="90" y="8"/>
                </a:cubicBezTo>
                <a:cubicBezTo>
                  <a:pt x="85" y="16"/>
                  <a:pt x="85" y="16"/>
                  <a:pt x="85" y="16"/>
                </a:cubicBezTo>
                <a:cubicBezTo>
                  <a:pt x="142" y="50"/>
                  <a:pt x="142" y="50"/>
                  <a:pt x="142" y="50"/>
                </a:cubicBezTo>
                <a:lnTo>
                  <a:pt x="147" y="42"/>
                </a:lnTo>
                <a:close/>
                <a:moveTo>
                  <a:pt x="66" y="176"/>
                </a:moveTo>
                <a:cubicBezTo>
                  <a:pt x="120" y="87"/>
                  <a:pt x="120" y="87"/>
                  <a:pt x="120" y="87"/>
                </a:cubicBezTo>
                <a:cubicBezTo>
                  <a:pt x="101" y="75"/>
                  <a:pt x="101" y="75"/>
                  <a:pt x="101" y="75"/>
                </a:cubicBezTo>
                <a:cubicBezTo>
                  <a:pt x="47" y="164"/>
                  <a:pt x="47" y="164"/>
                  <a:pt x="47" y="164"/>
                </a:cubicBezTo>
                <a:lnTo>
                  <a:pt x="66" y="176"/>
                </a:lnTo>
                <a:close/>
                <a:moveTo>
                  <a:pt x="6" y="169"/>
                </a:moveTo>
                <a:cubicBezTo>
                  <a:pt x="0" y="213"/>
                  <a:pt x="0" y="213"/>
                  <a:pt x="0" y="213"/>
                </a:cubicBezTo>
                <a:cubicBezTo>
                  <a:pt x="0" y="218"/>
                  <a:pt x="2" y="219"/>
                  <a:pt x="6" y="217"/>
                </a:cubicBezTo>
                <a:cubicBezTo>
                  <a:pt x="43" y="191"/>
                  <a:pt x="43" y="191"/>
                  <a:pt x="43" y="191"/>
                </a:cubicBezTo>
                <a:lnTo>
                  <a:pt x="6" y="169"/>
                </a:lnTo>
                <a:close/>
                <a:moveTo>
                  <a:pt x="82" y="64"/>
                </a:moveTo>
                <a:cubicBezTo>
                  <a:pt x="63" y="52"/>
                  <a:pt x="63" y="52"/>
                  <a:pt x="63" y="52"/>
                </a:cubicBezTo>
                <a:cubicBezTo>
                  <a:pt x="9" y="141"/>
                  <a:pt x="9" y="141"/>
                  <a:pt x="9" y="141"/>
                </a:cubicBezTo>
                <a:cubicBezTo>
                  <a:pt x="28" y="153"/>
                  <a:pt x="28" y="153"/>
                  <a:pt x="28" y="153"/>
                </a:cubicBezTo>
                <a:lnTo>
                  <a:pt x="82" y="64"/>
                </a:lnTo>
                <a:close/>
                <a:moveTo>
                  <a:pt x="143" y="213"/>
                </a:moveTo>
                <a:cubicBezTo>
                  <a:pt x="45" y="213"/>
                  <a:pt x="45" y="213"/>
                  <a:pt x="45" y="213"/>
                </a:cubicBezTo>
                <a:cubicBezTo>
                  <a:pt x="42" y="213"/>
                  <a:pt x="40" y="215"/>
                  <a:pt x="40" y="218"/>
                </a:cubicBezTo>
                <a:cubicBezTo>
                  <a:pt x="40" y="221"/>
                  <a:pt x="42" y="223"/>
                  <a:pt x="45" y="223"/>
                </a:cubicBezTo>
                <a:cubicBezTo>
                  <a:pt x="143" y="223"/>
                  <a:pt x="143" y="223"/>
                  <a:pt x="143" y="223"/>
                </a:cubicBezTo>
                <a:cubicBezTo>
                  <a:pt x="146" y="223"/>
                  <a:pt x="148" y="221"/>
                  <a:pt x="148" y="218"/>
                </a:cubicBezTo>
                <a:cubicBezTo>
                  <a:pt x="148" y="215"/>
                  <a:pt x="146" y="213"/>
                  <a:pt x="143" y="2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标题 8"/>
          <p:cNvSpPr>
            <a:spLocks noGrp="1"/>
          </p:cNvSpPr>
          <p:nvPr>
            <p:ph type="title"/>
          </p:nvPr>
        </p:nvSpPr>
        <p:spPr>
          <a:xfrm>
            <a:off x="145414" y="156729"/>
            <a:ext cx="8149079" cy="580415"/>
          </a:xfrm>
        </p:spPr>
        <p:txBody>
          <a:bodyPr wrap="square">
            <a:spAutoFit/>
          </a:bodyPr>
          <a:lstStyle>
            <a:lvl1pPr>
              <a:defRPr kumimoji="0" lang="zh-CN" altLang="en-US" sz="24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cs typeface="+mn-cs"/>
              </a:defRPr>
            </a:lvl1pPr>
          </a:lstStyle>
          <a:p>
            <a:pPr marL="0" marR="0" lvl="0" indent="0" fontAlgn="auto">
              <a:lnSpc>
                <a:spcPct val="150000"/>
              </a:lnSpc>
              <a:spcBef>
                <a:spcPts val="0"/>
              </a:spcBef>
              <a:spcAft>
                <a:spcPts val="0"/>
              </a:spcAft>
              <a:buClrTx/>
              <a:buSzTx/>
              <a:buFontTx/>
            </a:pPr>
            <a:r>
              <a:rPr lang="zh-CN" altLang="en-US" dirty="0"/>
              <a:t>单击此处编辑母版标题样式</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748625" y="1169"/>
            <a:ext cx="895897" cy="895897"/>
          </a:xfrm>
          <a:prstGeom prst="rect">
            <a:avLst/>
          </a:prstGeom>
          <a:effectLst>
            <a:glow rad="38100">
              <a:schemeClr val="bg1"/>
            </a:glow>
          </a:effectLst>
        </p:spPr>
      </p:pic>
      <p:sp>
        <p:nvSpPr>
          <p:cNvPr id="5" name="矩形: 圆角 4"/>
          <p:cNvSpPr/>
          <p:nvPr userDrawn="1"/>
        </p:nvSpPr>
        <p:spPr>
          <a:xfrm>
            <a:off x="794478" y="897066"/>
            <a:ext cx="11252107" cy="5650600"/>
          </a:xfrm>
          <a:prstGeom prst="roundRect">
            <a:avLst>
              <a:gd name="adj" fmla="val 1424"/>
            </a:avLst>
          </a:prstGeom>
          <a:solidFill>
            <a:schemeClr val="bg1"/>
          </a:solidFill>
          <a:ln>
            <a:solidFill>
              <a:srgbClr val="339F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52C2EF9-4DE1-49B1-BEC3-9F161C0C43B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D55F2-4475-4ED4-834F-242F11F82AC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
    <Relationship Target="../slideLayouts/slideLayout9.xml" Type="http://schemas.openxmlformats.org/officeDocument/2006/relationships/slideLayout" Id="rId9"/>
    <Relationship Target="../slideLayouts/slideLayout8.xml" Type="http://schemas.openxmlformats.org/officeDocument/2006/relationships/slideLayout" Id="rId8"/>
    <Relationship Target="../slideLayouts/slideLayout7.xml" Type="http://schemas.openxmlformats.org/officeDocument/2006/relationships/slideLayout" Id="rId7"/>
    <Relationship Target="../slideLayouts/slideLayout6.xml" Type="http://schemas.openxmlformats.org/officeDocument/2006/relationships/slideLayout" Id="rId6"/>
    <Relationship Target="../slideLayouts/slideLayout5.xml" Type="http://schemas.openxmlformats.org/officeDocument/2006/relationships/slideLayout" Id="rId5"/>
    <Relationship Target="../slideLayouts/slideLayout4.xml" Type="http://schemas.openxmlformats.org/officeDocument/2006/relationships/slideLayout" Id="rId4"/>
    <Relationship Target="../slideLayouts/slideLayout3.xml" Type="http://schemas.openxmlformats.org/officeDocument/2006/relationships/slideLayout" Id="rId3"/>
    <Relationship Target="../slideLayouts/slideLayout2.xml" Type="http://schemas.openxmlformats.org/officeDocument/2006/relationships/slideLayout" Id="rId2"/>
    <Relationship Target="../theme/theme1.xml" Type="http://schemas.openxmlformats.org/officeDocument/2006/relationships/theme" Id="rId19"/>
    <Relationship Target="../slideLayouts/slideLayout18.xml" Type="http://schemas.openxmlformats.org/officeDocument/2006/relationships/slideLayout" Id="rId18"/>
    <Relationship Target="../slideLayouts/slideLayout17.xml" Type="http://schemas.openxmlformats.org/officeDocument/2006/relationships/slideLayout" Id="rId17"/>
    <Relationship Target="../slideLayouts/slideLayout16.xml" Type="http://schemas.openxmlformats.org/officeDocument/2006/relationships/slideLayout" Id="rId16"/>
    <Relationship Target="../slideLayouts/slideLayout15.xml" Type="http://schemas.openxmlformats.org/officeDocument/2006/relationships/slideLayout" Id="rId15"/>
    <Relationship Target="../slideLayouts/slideLayout14.xml" Type="http://schemas.openxmlformats.org/officeDocument/2006/relationships/slideLayout" Id="rId14"/>
    <Relationship Target="../slideLayouts/slideLayout13.xml" Type="http://schemas.openxmlformats.org/officeDocument/2006/relationships/slideLayout" Id="rId13"/>
    <Relationship Target="../slideLayouts/slideLayout12.xml" Type="http://schemas.openxmlformats.org/officeDocument/2006/relationships/slideLayout" Id="rId12"/>
    <Relationship Target="../slideLayouts/slideLayout11.xml" Type="http://schemas.openxmlformats.org/officeDocument/2006/relationships/slideLayout" Id="rId11"/>
    <Relationship Target="../slideLayouts/slideLayout10.xml" Type="http://schemas.openxmlformats.org/officeDocument/2006/relationships/slideLayout" Id="rId10"/>
    <Relationship Target="../slideLayouts/slideLayout1.xml" Type="http://schemas.openxmlformats.org/officeDocument/2006/relationships/slideLayout" Id="rId1"/>
</Relationships>

</file>

<file path=ppt/slideMasters/_rels/slideMaster2.xml.rels><?xml version="1.0" encoding="UTF-8" standalone="yes"?>
<Relationships xmlns="http://schemas.openxmlformats.org/package/2006/relationships">
    <Relationship Target="../slideLayouts/slideLayout27.xml" Type="http://schemas.openxmlformats.org/officeDocument/2006/relationships/slideLayout" Id="rId9"/>
    <Relationship Target="../slideLayouts/slideLayout26.xml" Type="http://schemas.openxmlformats.org/officeDocument/2006/relationships/slideLayout" Id="rId8"/>
    <Relationship Target="../slideLayouts/slideLayout25.xml" Type="http://schemas.openxmlformats.org/officeDocument/2006/relationships/slideLayout" Id="rId7"/>
    <Relationship Target="../slideLayouts/slideLayout24.xml" Type="http://schemas.openxmlformats.org/officeDocument/2006/relationships/slideLayout" Id="rId6"/>
    <Relationship Target="../slideLayouts/slideLayout23.xml" Type="http://schemas.openxmlformats.org/officeDocument/2006/relationships/slideLayout" Id="rId5"/>
    <Relationship Target="../slideLayouts/slideLayout22.xml" Type="http://schemas.openxmlformats.org/officeDocument/2006/relationships/slideLayout" Id="rId4"/>
    <Relationship Target="../slideLayouts/slideLayout21.xml" Type="http://schemas.openxmlformats.org/officeDocument/2006/relationships/slideLayout" Id="rId3"/>
    <Relationship Target="../theme/theme2.xml" Type="http://schemas.openxmlformats.org/officeDocument/2006/relationships/theme" Id="rId26"/>
    <Relationship Target="../media/image5.jpeg" Type="http://schemas.openxmlformats.org/officeDocument/2006/relationships/image" Id="rId25"/>
    <Relationship Target="../slideLayouts/slideLayout42.xml" Type="http://schemas.openxmlformats.org/officeDocument/2006/relationships/slideLayout" Id="rId24"/>
    <Relationship Target="../slideLayouts/slideLayout41.xml" Type="http://schemas.openxmlformats.org/officeDocument/2006/relationships/slideLayout" Id="rId23"/>
    <Relationship Target="../slideLayouts/slideLayout40.xml" Type="http://schemas.openxmlformats.org/officeDocument/2006/relationships/slideLayout" Id="rId22"/>
    <Relationship Target="../slideLayouts/slideLayout39.xml" Type="http://schemas.openxmlformats.org/officeDocument/2006/relationships/slideLayout" Id="rId21"/>
    <Relationship Target="../slideLayouts/slideLayout38.xml" Type="http://schemas.openxmlformats.org/officeDocument/2006/relationships/slideLayout" Id="rId20"/>
    <Relationship Target="../slideLayouts/slideLayout20.xml" Type="http://schemas.openxmlformats.org/officeDocument/2006/relationships/slideLayout" Id="rId2"/>
    <Relationship Target="../slideLayouts/slideLayout37.xml" Type="http://schemas.openxmlformats.org/officeDocument/2006/relationships/slideLayout" Id="rId19"/>
    <Relationship Target="../slideLayouts/slideLayout36.xml" Type="http://schemas.openxmlformats.org/officeDocument/2006/relationships/slideLayout" Id="rId18"/>
    <Relationship Target="../slideLayouts/slideLayout35.xml" Type="http://schemas.openxmlformats.org/officeDocument/2006/relationships/slideLayout" Id="rId17"/>
    <Relationship Target="../slideLayouts/slideLayout34.xml" Type="http://schemas.openxmlformats.org/officeDocument/2006/relationships/slideLayout" Id="rId16"/>
    <Relationship Target="../slideLayouts/slideLayout33.xml" Type="http://schemas.openxmlformats.org/officeDocument/2006/relationships/slideLayout" Id="rId15"/>
    <Relationship Target="../slideLayouts/slideLayout32.xml" Type="http://schemas.openxmlformats.org/officeDocument/2006/relationships/slideLayout" Id="rId14"/>
    <Relationship Target="../slideLayouts/slideLayout31.xml" Type="http://schemas.openxmlformats.org/officeDocument/2006/relationships/slideLayout" Id="rId13"/>
    <Relationship Target="../slideLayouts/slideLayout30.xml" Type="http://schemas.openxmlformats.org/officeDocument/2006/relationships/slideLayout" Id="rId12"/>
    <Relationship Target="../slideLayouts/slideLayout29.xml" Type="http://schemas.openxmlformats.org/officeDocument/2006/relationships/slideLayout" Id="rId11"/>
    <Relationship Target="../slideLayouts/slideLayout28.xml" Type="http://schemas.openxmlformats.org/officeDocument/2006/relationships/slideLayout" Id="rId10"/>
    <Relationship Target="../slideLayouts/slideLayout19.xml" Type="http://schemas.openxmlformats.org/officeDocument/2006/relationships/slideLayout" Id="rId1"/>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C2EF9-4DE1-49B1-BEC3-9F161C0C43B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D55F2-4475-4ED4-834F-242F11F82AC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3AD9B62-2EFB-4429-B93E-8F2E59638E8C}" type="datetime10">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pPr algn="ctr"/>
            <a:fld id="{7A644B83-115B-4054-AC02-DC44F3D2F9C8}" type="slidenum">
              <a:rPr lang="en-US" altLang="zh-CN" smtClean="0"/>
            </a:fld>
            <a:endParaRPr lang="en-US" altLang="zh-CN" dirty="0"/>
          </a:p>
        </p:txBody>
      </p:sp>
      <p:pic>
        <p:nvPicPr>
          <p:cNvPr id="7" name="Picture 2" descr="C:\Users\iamisis\Desktop\00.jpg"/>
          <p:cNvPicPr>
            <a:picLocks noChangeAspect="1" noChangeArrowheads="1"/>
          </p:cNvPicPr>
          <p:nvPr userDrawn="1"/>
        </p:nvPicPr>
        <p:blipFill>
          <a:blip r:embed="rId25"/>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a:off x="0" y="0"/>
            <a:ext cx="12192000" cy="624522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Lst>
  <p:hf hdr="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Target="../slideLayouts/slideLayout32.xml" Type="http://schemas.openxmlformats.org/officeDocument/2006/relationships/slideLayout" Id="rId2"/>
    <Relationship Target="../media/image11.png" Type="http://schemas.openxmlformats.org/officeDocument/2006/relationships/image" Id="rId1"/>
</Relationships>

</file>

<file path=ppt/slides/_rels/slide10.xml.rels><?xml version="1.0" encoding="UTF-8" standalone="yes"?>
<Relationships xmlns="http://schemas.openxmlformats.org/package/2006/relationships">
    <Relationship Target="../notesSlides/notesSlide6.xml" Type="http://schemas.openxmlformats.org/officeDocument/2006/relationships/notesSlide" Id="rId2"/>
    <Relationship Target="../slideLayouts/slideLayout2.xml" Type="http://schemas.openxmlformats.org/officeDocument/2006/relationships/slideLayout" Id="rId1"/>
</Relationships>

</file>

<file path=ppt/slides/_rels/slide11.xml.rels><?xml version="1.0" encoding="UTF-8" standalone="yes"?>
<Relationships xmlns="http://schemas.openxmlformats.org/package/2006/relationships">
    <Relationship Target="../media/image19.png" Type="http://schemas.openxmlformats.org/officeDocument/2006/relationships/image" Id="rId9"/>
    <Relationship Target="../media/image18.png" Type="http://schemas.openxmlformats.org/officeDocument/2006/relationships/image" Id="rId8"/>
    <Relationship Target="../media/image17.png" Type="http://schemas.openxmlformats.org/officeDocument/2006/relationships/image" Id="rId7"/>
    <Relationship Target="slide1.xml" Type="http://schemas.openxmlformats.org/officeDocument/2006/relationships/slide" Id="rId6"/>
    <Relationship Target="../diagrams/drawing6.xml" Type="http://schemas.microsoft.com/office/2007/relationships/diagramDrawing" Id="rId5"/>
    <Relationship Target="../diagrams/colors6.xml" Type="http://schemas.openxmlformats.org/officeDocument/2006/relationships/diagramColors" Id="rId4"/>
    <Relationship Target="../diagrams/quickStyle6.xml" Type="http://schemas.openxmlformats.org/officeDocument/2006/relationships/diagramQuickStyle" Id="rId3"/>
    <Relationship Target="../diagrams/layout6.xml" Type="http://schemas.openxmlformats.org/officeDocument/2006/relationships/diagramLayout" Id="rId2"/>
    <Relationship Target="../notesSlides/notesSlide7.xml" Type="http://schemas.openxmlformats.org/officeDocument/2006/relationships/notesSlide" Id="rId13"/>
    <Relationship Target="../slideLayouts/slideLayout2.xml" Type="http://schemas.openxmlformats.org/officeDocument/2006/relationships/slideLayout" Id="rId12"/>
    <Relationship Target="../media/image21.png" Type="http://schemas.openxmlformats.org/officeDocument/2006/relationships/image" Id="rId11"/>
    <Relationship Target="../media/image20.png" Type="http://schemas.openxmlformats.org/officeDocument/2006/relationships/image" Id="rId10"/>
    <Relationship Target="../diagrams/data6.xml" Type="http://schemas.openxmlformats.org/officeDocument/2006/relationships/diagramData" Id="rId1"/>
</Relationships>

</file>

<file path=ppt/slides/_rels/slide12.xml.rels><?xml version="1.0" encoding="UTF-8" standalone="yes"?>
<Relationships xmlns="http://schemas.openxmlformats.org/package/2006/relationships">
    <Relationship Target="../notesSlides/notesSlide8.xml" Type="http://schemas.openxmlformats.org/officeDocument/2006/relationships/notesSlide" Id="rId8"/>
    <Relationship Target="../slideLayouts/slideLayout2.xml" Type="http://schemas.openxmlformats.org/officeDocument/2006/relationships/slideLayout" Id="rId7"/>
    <Relationship Target="../media/image24.png" Type="http://schemas.openxmlformats.org/officeDocument/2006/relationships/image" Id="rId6"/>
    <Relationship Target="slide20.xml" Type="http://schemas.openxmlformats.org/officeDocument/2006/relationships/slide" Id="rId5"/>
    <Relationship Target="../media/image23.png" Type="http://schemas.openxmlformats.org/officeDocument/2006/relationships/image" Id="rId4"/>
    <Relationship Target="slide18.xml" Type="http://schemas.openxmlformats.org/officeDocument/2006/relationships/slide" Id="rId3"/>
    <Relationship Target="../media/image22.png" Type="http://schemas.openxmlformats.org/officeDocument/2006/relationships/image" Id="rId2"/>
    <Relationship Target="slide13.xml" Type="http://schemas.openxmlformats.org/officeDocument/2006/relationships/slide" Id="rId1"/>
</Relationships>

</file>

<file path=ppt/slides/_rels/slide13.xml.rels><?xml version="1.0" encoding="UTF-8" standalone="yes"?>
<Relationships xmlns="http://schemas.openxmlformats.org/package/2006/relationships">
    <Relationship Target="../media/image26.png" Type="http://schemas.openxmlformats.org/officeDocument/2006/relationships/image" Id="rId9"/>
    <Relationship Target="slide17.xml" Type="http://schemas.openxmlformats.org/officeDocument/2006/relationships/slide" Id="rId8"/>
    <Relationship Target="../media/image25.png" Type="http://schemas.openxmlformats.org/officeDocument/2006/relationships/image" Id="rId7"/>
    <Relationship Target="slide16.xml" Type="http://schemas.openxmlformats.org/officeDocument/2006/relationships/slide" Id="rId6"/>
    <Relationship Target="../diagrams/drawing7.xml" Type="http://schemas.microsoft.com/office/2007/relationships/diagramDrawing" Id="rId5"/>
    <Relationship Target="../diagrams/colors7.xml" Type="http://schemas.openxmlformats.org/officeDocument/2006/relationships/diagramColors" Id="rId4"/>
    <Relationship Target="../diagrams/quickStyle7.xml" Type="http://schemas.openxmlformats.org/officeDocument/2006/relationships/diagramQuickStyle" Id="rId3"/>
    <Relationship Target="../diagrams/layout7.xml" Type="http://schemas.openxmlformats.org/officeDocument/2006/relationships/diagramLayout" Id="rId2"/>
    <Relationship Target="../notesSlides/notesSlide9.xml" Type="http://schemas.openxmlformats.org/officeDocument/2006/relationships/notesSlide" Id="rId13"/>
    <Relationship Target="../slideLayouts/slideLayout2.xml" Type="http://schemas.openxmlformats.org/officeDocument/2006/relationships/slideLayout" Id="rId12"/>
    <Relationship Target="../media/image27.png" Type="http://schemas.openxmlformats.org/officeDocument/2006/relationships/image" Id="rId11"/>
    <Relationship Target="slide15.xml" Type="http://schemas.openxmlformats.org/officeDocument/2006/relationships/slide" Id="rId10"/>
    <Relationship Target="../diagrams/data7.xml" Type="http://schemas.openxmlformats.org/officeDocument/2006/relationships/diagramData" Id="rId1"/>
</Relationships>

</file>

<file path=ppt/slides/_rels/slide14.xml.rels><?xml version="1.0" encoding="UTF-8" standalone="yes"?>
<Relationships xmlns="http://schemas.openxmlformats.org/package/2006/relationships">
    <Relationship Target="../notesSlides/notesSlide10.xml" Type="http://schemas.openxmlformats.org/officeDocument/2006/relationships/notesSlide" Id="rId4"/>
    <Relationship Target="../slideLayouts/slideLayout2.xml" Type="http://schemas.openxmlformats.org/officeDocument/2006/relationships/slideLayout" Id="rId3"/>
    <Relationship Target="../media/image28.png" Type="http://schemas.openxmlformats.org/officeDocument/2006/relationships/image" Id="rId2"/>
    <Relationship TargetMode="External" Target="http://www.pingyu.gov.cn/xxgk/detail/content/61ce5c059b9472ec1a0003dc.html" Type="http://schemas.openxmlformats.org/officeDocument/2006/relationships/hyperlink" Id="rId1"/>
</Relationships>

</file>

<file path=ppt/slides/_rels/slide15.xml.rels><?xml version="1.0" encoding="UTF-8" standalone="yes"?>
<Relationships xmlns="http://schemas.openxmlformats.org/package/2006/relationships">
    <Relationship Target="../notesSlides/notesSlide11.xml" Type="http://schemas.openxmlformats.org/officeDocument/2006/relationships/notesSlide" Id="rId7"/>
    <Relationship Target="../slideLayouts/slideLayout2.xml" Type="http://schemas.openxmlformats.org/officeDocument/2006/relationships/slideLayout" Id="rId6"/>
    <Relationship Target="../diagrams/drawing8.xml" Type="http://schemas.microsoft.com/office/2007/relationships/diagramDrawing" Id="rId5"/>
    <Relationship Target="../diagrams/colors8.xml" Type="http://schemas.openxmlformats.org/officeDocument/2006/relationships/diagramColors" Id="rId4"/>
    <Relationship Target="../diagrams/quickStyle8.xml" Type="http://schemas.openxmlformats.org/officeDocument/2006/relationships/diagramQuickStyle" Id="rId3"/>
    <Relationship Target="../diagrams/layout8.xml" Type="http://schemas.openxmlformats.org/officeDocument/2006/relationships/diagramLayout" Id="rId2"/>
    <Relationship Target="../diagrams/data8.xml" Type="http://schemas.openxmlformats.org/officeDocument/2006/relationships/diagramData" Id="rId1"/>
</Relationships>

</file>

<file path=ppt/slides/_rels/slide16.xml.rels><?xml version="1.0" encoding="UTF-8" standalone="yes"?>
<Relationships xmlns="http://schemas.openxmlformats.org/package/2006/relationships">
    <Relationship Target="../notesSlides/notesSlide12.xml" Type="http://schemas.openxmlformats.org/officeDocument/2006/relationships/notesSlide" Id="rId7"/>
    <Relationship Target="../slideLayouts/slideLayout2.xml" Type="http://schemas.openxmlformats.org/officeDocument/2006/relationships/slideLayout" Id="rId6"/>
    <Relationship Target="../diagrams/drawing9.xml" Type="http://schemas.microsoft.com/office/2007/relationships/diagramDrawing" Id="rId5"/>
    <Relationship Target="../diagrams/colors9.xml" Type="http://schemas.openxmlformats.org/officeDocument/2006/relationships/diagramColors" Id="rId4"/>
    <Relationship Target="../diagrams/quickStyle9.xml" Type="http://schemas.openxmlformats.org/officeDocument/2006/relationships/diagramQuickStyle" Id="rId3"/>
    <Relationship Target="../diagrams/layout9.xml" Type="http://schemas.openxmlformats.org/officeDocument/2006/relationships/diagramLayout" Id="rId2"/>
    <Relationship Target="../diagrams/data9.xml" Type="http://schemas.openxmlformats.org/officeDocument/2006/relationships/diagramData" Id="rId1"/>
</Relationships>

</file>

<file path=ppt/slides/_rels/slide17.xml.rels><?xml version="1.0" encoding="UTF-8" standalone="yes"?>
<Relationships xmlns="http://schemas.openxmlformats.org/package/2006/relationships">
    <Relationship Target="../notesSlides/notesSlide13.xml" Type="http://schemas.openxmlformats.org/officeDocument/2006/relationships/notesSlide" Id="rId7"/>
    <Relationship Target="../slideLayouts/slideLayout2.xml" Type="http://schemas.openxmlformats.org/officeDocument/2006/relationships/slideLayout" Id="rId6"/>
    <Relationship Target="../diagrams/drawing10.xml" Type="http://schemas.microsoft.com/office/2007/relationships/diagramDrawing" Id="rId5"/>
    <Relationship Target="../diagrams/colors10.xml" Type="http://schemas.openxmlformats.org/officeDocument/2006/relationships/diagramColors" Id="rId4"/>
    <Relationship Target="../diagrams/quickStyle10.xml" Type="http://schemas.openxmlformats.org/officeDocument/2006/relationships/diagramQuickStyle" Id="rId3"/>
    <Relationship Target="../diagrams/layout10.xml" Type="http://schemas.openxmlformats.org/officeDocument/2006/relationships/diagramLayout" Id="rId2"/>
    <Relationship Target="../diagrams/data10.xml" Type="http://schemas.openxmlformats.org/officeDocument/2006/relationships/diagramData" Id="rId1"/>
</Relationships>

</file>

<file path=ppt/slides/_rels/slide18.xml.rels><?xml version="1.0" encoding="UTF-8" standalone="yes"?>
<Relationships xmlns="http://schemas.openxmlformats.org/package/2006/relationships">
    <Relationship Target="../notesSlides/notesSlide14.xml" Type="http://schemas.openxmlformats.org/officeDocument/2006/relationships/notesSlide" Id="rId7"/>
    <Relationship Target="../slideLayouts/slideLayout2.xml" Type="http://schemas.openxmlformats.org/officeDocument/2006/relationships/slideLayout" Id="rId6"/>
    <Relationship Target="../diagrams/drawing11.xml" Type="http://schemas.microsoft.com/office/2007/relationships/diagramDrawing" Id="rId5"/>
    <Relationship Target="../diagrams/colors11.xml" Type="http://schemas.openxmlformats.org/officeDocument/2006/relationships/diagramColors" Id="rId4"/>
    <Relationship Target="../diagrams/quickStyle11.xml" Type="http://schemas.openxmlformats.org/officeDocument/2006/relationships/diagramQuickStyle" Id="rId3"/>
    <Relationship Target="../diagrams/layout11.xml" Type="http://schemas.openxmlformats.org/officeDocument/2006/relationships/diagramLayout" Id="rId2"/>
    <Relationship Target="../diagrams/data11.xml" Type="http://schemas.openxmlformats.org/officeDocument/2006/relationships/diagramData" Id="rId1"/>
</Relationships>

</file>

<file path=ppt/slides/_rels/slide19.xml.rels><?xml version="1.0" encoding="UTF-8" standalone="yes"?>
<Relationships xmlns="http://schemas.openxmlformats.org/package/2006/relationships">
    <Relationship Target="../notesSlides/notesSlide15.xml" Type="http://schemas.openxmlformats.org/officeDocument/2006/relationships/notesSlide" Id="rId4"/>
    <Relationship Target="../slideLayouts/slideLayout2.xml" Type="http://schemas.openxmlformats.org/officeDocument/2006/relationships/slideLayout" Id="rId3"/>
    <Relationship Target="../media/image29.png" Type="http://schemas.openxmlformats.org/officeDocument/2006/relationships/image" Id="rId2"/>
    <Relationship TargetMode="External" Target="../&#36164;&#28304;/&#30465;&#20154;&#21147;&#36164;&#28304;&#21644;&#31038;&#20250;&#20445;&#38556;&#21381;%20%20&#30465;&#25945;&#32946;&#21381;%20%20&#20851;&#20110;&#24320;&#23637;&#20065;&#26449;&#25945;&#24072;&#19987;&#19994;&#25216;&#26415;&#32844;&#21153;&#20219;&#32844;&#36164;&#26684;&#23450;&#21521;&#30003;&#25253;&#35780;&#23457;&#24037;&#20316;&#30340;&#36890;&#30693;%20&#37122;&#20154;&#31038;&#32844;&#31649;%5b2020%5d6&#21495;.pdf" Type="http://schemas.openxmlformats.org/officeDocument/2006/relationships/hyperlink" Id="rId1"/>
</Relationships>

</file>

<file path=ppt/slides/_rels/slide2.xml.rels><?xml version="1.0" encoding="UTF-8" standalone="yes"?>
<Relationships xmlns="http://schemas.openxmlformats.org/package/2006/relationships">
    <Relationship Target="../slideLayouts/slideLayout1.xml" Type="http://schemas.openxmlformats.org/officeDocument/2006/relationships/slideLayout" Id="rId2"/>
    <Relationship Target="../media/image12.png" Type="http://schemas.openxmlformats.org/officeDocument/2006/relationships/image" Id="rId1"/>
</Relationships>

</file>

<file path=ppt/slides/_rels/slide20.xml.rels><?xml version="1.0" encoding="UTF-8" standalone="yes"?>
<Relationships xmlns="http://schemas.openxmlformats.org/package/2006/relationships">
    <Relationship Target="../notesSlides/notesSlide16.xml" Type="http://schemas.openxmlformats.org/officeDocument/2006/relationships/notesSlide" Id="rId7"/>
    <Relationship Target="../slideLayouts/slideLayout2.xml" Type="http://schemas.openxmlformats.org/officeDocument/2006/relationships/slideLayout" Id="rId6"/>
    <Relationship Target="../diagrams/drawing12.xml" Type="http://schemas.microsoft.com/office/2007/relationships/diagramDrawing" Id="rId5"/>
    <Relationship Target="../diagrams/colors12.xml" Type="http://schemas.openxmlformats.org/officeDocument/2006/relationships/diagramColors" Id="rId4"/>
    <Relationship Target="../diagrams/quickStyle12.xml" Type="http://schemas.openxmlformats.org/officeDocument/2006/relationships/diagramQuickStyle" Id="rId3"/>
    <Relationship Target="../diagrams/layout12.xml" Type="http://schemas.openxmlformats.org/officeDocument/2006/relationships/diagramLayout" Id="rId2"/>
    <Relationship Target="../diagrams/data12.xml" Type="http://schemas.openxmlformats.org/officeDocument/2006/relationships/diagramData" Id="rId1"/>
</Relationships>

</file>

<file path=ppt/slides/_rels/slide21.xml.rels><?xml version="1.0" encoding="UTF-8" standalone="yes"?>
<Relationships xmlns="http://schemas.openxmlformats.org/package/2006/relationships">
    <Relationship Target="../slideLayouts/slideLayout2.xml" Type="http://schemas.openxmlformats.org/officeDocument/2006/relationships/slideLayout" Id="rId2"/>
    <Relationship Target="../media/image30.png" Type="http://schemas.openxmlformats.org/officeDocument/2006/relationships/image" Id="rId1"/>
</Relationships>

</file>

<file path=ppt/slides/_rels/slide22.xml.rels><?xml version="1.0" encoding="UTF-8" standalone="yes"?>
<Relationships xmlns="http://schemas.openxmlformats.org/package/2006/relationships">
    <Relationship Target="../slideLayouts/slideLayout1.xml" Type="http://schemas.openxmlformats.org/officeDocument/2006/relationships/slideLayout" Id="rId1"/>
</Relationships>

</file>

<file path=ppt/slides/_rels/slide23.xml.rels><?xml version="1.0" encoding="UTF-8" standalone="yes"?>
<Relationships xmlns="http://schemas.openxmlformats.org/package/2006/relationships">
    <Relationship Target="../slideLayouts/slideLayout2.xml" Type="http://schemas.openxmlformats.org/officeDocument/2006/relationships/slideLayout" Id="rId3"/>
    <Relationship Target="../media/image31.png" Type="http://schemas.openxmlformats.org/officeDocument/2006/relationships/image" Id="rId2"/>
    <Relationship TargetMode="External" Target="../../../&#20010;&#20154;&#36164;&#26009;/&#32844;&#31216;&#35780;&#23457;/2019&#24180;&#32844;&#31216;&#25991;&#20214;/2019&#24180;&#27946;&#28246;&#24066;&#20013;&#23567;&#23398;&#25945;&#24072;&#26187;&#21319;&#32844;&#31216;&#35780;&#20998;&#32454;&#21017;.doc" Type="http://schemas.openxmlformats.org/officeDocument/2006/relationships/hyperlink" Id="rId1"/>
</Relationships>

</file>

<file path=ppt/slides/_rels/slide24.xml.rels><?xml version="1.0" encoding="UTF-8" standalone="yes"?>
<Relationships xmlns="http://schemas.openxmlformats.org/package/2006/relationships">
    <Relationship Target="../slideLayouts/slideLayout2.xml" Type="http://schemas.openxmlformats.org/officeDocument/2006/relationships/slideLayout" Id="rId2"/>
    <Relationship Target="../media/image32.png" Type="http://schemas.openxmlformats.org/officeDocument/2006/relationships/image" Id="rId1"/>
</Relationships>

</file>

<file path=ppt/slides/_rels/slide25.xml.rels><?xml version="1.0" encoding="UTF-8" standalone="yes"?>
<Relationships xmlns="http://schemas.openxmlformats.org/package/2006/relationships">
    <Relationship Target="../notesSlides/notesSlide17.xml" Type="http://schemas.openxmlformats.org/officeDocument/2006/relationships/notesSlide" Id="rId4"/>
    <Relationship Target="../slideLayouts/slideLayout3.xml" Type="http://schemas.openxmlformats.org/officeDocument/2006/relationships/slideLayout" Id="rId3"/>
    <Relationship Target="../media/image33.png" Type="http://schemas.openxmlformats.org/officeDocument/2006/relationships/image" Id="rId2"/>
    <Relationship Target="slide8.xml" Type="http://schemas.openxmlformats.org/officeDocument/2006/relationships/slide" Id="rId1"/>
</Relationships>

</file>

<file path=ppt/slides/_rels/slide26.xml.rels><?xml version="1.0" encoding="UTF-8" standalone="yes"?>
<Relationships xmlns="http://schemas.openxmlformats.org/package/2006/relationships">
    <Relationship Target="../notesSlides/notesSlide18.xml" Type="http://schemas.openxmlformats.org/officeDocument/2006/relationships/notesSlide" Id="rId7"/>
    <Relationship Target="../slideLayouts/slideLayout3.xml" Type="http://schemas.openxmlformats.org/officeDocument/2006/relationships/slideLayout" Id="rId6"/>
    <Relationship Target="../diagrams/drawing13.xml" Type="http://schemas.microsoft.com/office/2007/relationships/diagramDrawing" Id="rId5"/>
    <Relationship Target="../diagrams/colors13.xml" Type="http://schemas.openxmlformats.org/officeDocument/2006/relationships/diagramColors" Id="rId4"/>
    <Relationship Target="../diagrams/quickStyle13.xml" Type="http://schemas.openxmlformats.org/officeDocument/2006/relationships/diagramQuickStyle" Id="rId3"/>
    <Relationship Target="../diagrams/layout13.xml" Type="http://schemas.openxmlformats.org/officeDocument/2006/relationships/diagramLayout" Id="rId2"/>
    <Relationship Target="../diagrams/data13.xml" Type="http://schemas.openxmlformats.org/officeDocument/2006/relationships/diagramData" Id="rId1"/>
</Relationships>

</file>

<file path=ppt/slides/_rels/slide27.xml.rels><?xml version="1.0" encoding="UTF-8" standalone="yes"?>
<Relationships xmlns="http://schemas.openxmlformats.org/package/2006/relationships">
    <Relationship Target="slide32.xml" Type="http://schemas.openxmlformats.org/officeDocument/2006/relationships/slide" Id="rId9"/>
    <Relationship Target="../media/image37.png" Type="http://schemas.openxmlformats.org/officeDocument/2006/relationships/image" Id="rId8"/>
    <Relationship Target="slide31.xml" Type="http://schemas.openxmlformats.org/officeDocument/2006/relationships/slide" Id="rId7"/>
    <Relationship Target="../media/image36.png" Type="http://schemas.openxmlformats.org/officeDocument/2006/relationships/image" Id="rId6"/>
    <Relationship Target="slide30.xml" Type="http://schemas.openxmlformats.org/officeDocument/2006/relationships/slide" Id="rId5"/>
    <Relationship Target="../media/image35.png" Type="http://schemas.openxmlformats.org/officeDocument/2006/relationships/image" Id="rId4"/>
    <Relationship Target="slide29.xml" Type="http://schemas.openxmlformats.org/officeDocument/2006/relationships/slide" Id="rId3"/>
    <Relationship Target="../media/image34.png" Type="http://schemas.openxmlformats.org/officeDocument/2006/relationships/image" Id="rId2"/>
    <Relationship Target="../notesSlides/notesSlide19.xml" Type="http://schemas.openxmlformats.org/officeDocument/2006/relationships/notesSlide" Id="rId16"/>
    <Relationship Target="../slideLayouts/slideLayout3.xml" Type="http://schemas.openxmlformats.org/officeDocument/2006/relationships/slideLayout" Id="rId15"/>
    <Relationship Target="../media/image40.png" Type="http://schemas.openxmlformats.org/officeDocument/2006/relationships/image" Id="rId14"/>
    <Relationship Target="slide34.xml" Type="http://schemas.openxmlformats.org/officeDocument/2006/relationships/slide" Id="rId13"/>
    <Relationship Target="../media/image39.png" Type="http://schemas.openxmlformats.org/officeDocument/2006/relationships/image" Id="rId12"/>
    <Relationship Target="slide33.xml" Type="http://schemas.openxmlformats.org/officeDocument/2006/relationships/slide" Id="rId11"/>
    <Relationship Target="../media/image38.png" Type="http://schemas.openxmlformats.org/officeDocument/2006/relationships/image" Id="rId10"/>
    <Relationship Target="slide28.xml" Type="http://schemas.openxmlformats.org/officeDocument/2006/relationships/slide" Id="rId1"/>
</Relationships>

</file>

<file path=ppt/slides/_rels/slide28.xml.rels><?xml version="1.0" encoding="UTF-8" standalone="yes"?>
<Relationships xmlns="http://schemas.openxmlformats.org/package/2006/relationships">
    <Relationship Target="../notesSlides/notesSlide20.xml" Type="http://schemas.openxmlformats.org/officeDocument/2006/relationships/notesSlide" Id="rId6"/>
    <Relationship Target="../slideLayouts/slideLayout4.xml" Type="http://schemas.openxmlformats.org/officeDocument/2006/relationships/slideLayout" Id="rId5"/>
    <Relationship Target="../media/image44.svg" Type="http://schemas.openxmlformats.org/officeDocument/2006/relationships/image" Id="rId4"/>
    <Relationship Target="../media/image43.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29.xml.rels><?xml version="1.0" encoding="UTF-8" standalone="yes"?>
<Relationships xmlns="http://schemas.openxmlformats.org/package/2006/relationships">
    <Relationship Target="../notesSlides/notesSlide21.xml" Type="http://schemas.openxmlformats.org/officeDocument/2006/relationships/notesSlide" Id="rId6"/>
    <Relationship Target="../slideLayouts/slideLayout4.xml" Type="http://schemas.openxmlformats.org/officeDocument/2006/relationships/slideLayout" Id="rId5"/>
    <Relationship Target="../media/image44.svg" Type="http://schemas.openxmlformats.org/officeDocument/2006/relationships/image" Id="rId4"/>
    <Relationship Target="../media/image43.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3.xml.rels><?xml version="1.0" encoding="UTF-8" standalone="yes"?>
<Relationships xmlns="http://schemas.openxmlformats.org/package/2006/relationships">
    <Relationship Target="../slideLayouts/slideLayout1.xml" Type="http://schemas.openxmlformats.org/officeDocument/2006/relationships/slideLayout" Id="rId1"/>
</Relationships>

</file>

<file path=ppt/slides/_rels/slide30.xml.rels><?xml version="1.0" encoding="UTF-8" standalone="yes"?>
<Relationships xmlns="http://schemas.openxmlformats.org/package/2006/relationships">
    <Relationship Target="../notesSlides/notesSlide22.xml" Type="http://schemas.openxmlformats.org/officeDocument/2006/relationships/notesSlide" Id="rId6"/>
    <Relationship Target="../slideLayouts/slideLayout4.xml" Type="http://schemas.openxmlformats.org/officeDocument/2006/relationships/slideLayout" Id="rId5"/>
    <Relationship Target="../media/image44.svg" Type="http://schemas.openxmlformats.org/officeDocument/2006/relationships/image" Id="rId4"/>
    <Relationship Target="../media/image43.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31.xml.rels><?xml version="1.0" encoding="UTF-8" standalone="yes"?>
<Relationships xmlns="http://schemas.openxmlformats.org/package/2006/relationships">
    <Relationship Target="../notesSlides/notesSlide23.xml" Type="http://schemas.openxmlformats.org/officeDocument/2006/relationships/notesSlide" Id="rId6"/>
    <Relationship Target="../slideLayouts/slideLayout4.xml" Type="http://schemas.openxmlformats.org/officeDocument/2006/relationships/slideLayout" Id="rId5"/>
    <Relationship Target="../media/image44.svg" Type="http://schemas.openxmlformats.org/officeDocument/2006/relationships/image" Id="rId4"/>
    <Relationship Target="../media/image43.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32.xml.rels><?xml version="1.0" encoding="UTF-8" standalone="yes"?>
<Relationships xmlns="http://schemas.openxmlformats.org/package/2006/relationships">
    <Relationship Target="../notesSlides/notesSlide24.xml" Type="http://schemas.openxmlformats.org/officeDocument/2006/relationships/notesSlide" Id="rId7"/>
    <Relationship Target="../slideLayouts/slideLayout4.xml" Type="http://schemas.openxmlformats.org/officeDocument/2006/relationships/slideLayout" Id="rId6"/>
    <Relationship Target="../media/image45.png" Type="http://schemas.openxmlformats.org/officeDocument/2006/relationships/image" Id="rId5"/>
    <Relationship Target="../media/image44.svg" Type="http://schemas.openxmlformats.org/officeDocument/2006/relationships/image" Id="rId4"/>
    <Relationship Target="../media/image43.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33.xml.rels><?xml version="1.0" encoding="UTF-8" standalone="yes"?>
<Relationships xmlns="http://schemas.openxmlformats.org/package/2006/relationships">
    <Relationship Target="../notesSlides/notesSlide25.xml" Type="http://schemas.openxmlformats.org/officeDocument/2006/relationships/notesSlide" Id="rId6"/>
    <Relationship Target="../slideLayouts/slideLayout4.xml" Type="http://schemas.openxmlformats.org/officeDocument/2006/relationships/slideLayout" Id="rId5"/>
    <Relationship Target="../media/image44.svg" Type="http://schemas.openxmlformats.org/officeDocument/2006/relationships/image" Id="rId4"/>
    <Relationship Target="../media/image43.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34.xml.rels><?xml version="1.0" encoding="UTF-8" standalone="yes"?>
<Relationships xmlns="http://schemas.openxmlformats.org/package/2006/relationships">
    <Relationship Target="../notesSlides/notesSlide26.xml" Type="http://schemas.openxmlformats.org/officeDocument/2006/relationships/notesSlide" Id="rId6"/>
    <Relationship Target="../slideLayouts/slideLayout4.xml" Type="http://schemas.openxmlformats.org/officeDocument/2006/relationships/slideLayout" Id="rId5"/>
    <Relationship Target="../media/image44.svg" Type="http://schemas.openxmlformats.org/officeDocument/2006/relationships/image" Id="rId4"/>
    <Relationship Target="../media/image43.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35.xml.rels><?xml version="1.0" encoding="UTF-8" standalone="yes"?>
<Relationships xmlns="http://schemas.openxmlformats.org/package/2006/relationships">
    <Relationship Target="../slideLayouts/slideLayout3.xml" Type="http://schemas.openxmlformats.org/officeDocument/2006/relationships/slideLayout" Id="rId9"/>
    <Relationship Target="../media/image49.png" Type="http://schemas.openxmlformats.org/officeDocument/2006/relationships/image" Id="rId8"/>
    <Relationship Target="slide39.xml" Type="http://schemas.openxmlformats.org/officeDocument/2006/relationships/slide" Id="rId7"/>
    <Relationship Target="../media/image48.png" Type="http://schemas.openxmlformats.org/officeDocument/2006/relationships/image" Id="rId6"/>
    <Relationship Target="slide38.xml" Type="http://schemas.openxmlformats.org/officeDocument/2006/relationships/slide" Id="rId5"/>
    <Relationship Target="../media/image47.png" Type="http://schemas.openxmlformats.org/officeDocument/2006/relationships/image" Id="rId4"/>
    <Relationship Target="slide37.xml" Type="http://schemas.openxmlformats.org/officeDocument/2006/relationships/slide" Id="rId3"/>
    <Relationship Target="../media/image46.png" Type="http://schemas.openxmlformats.org/officeDocument/2006/relationships/image" Id="rId2"/>
    <Relationship Target="../notesSlides/notesSlide27.xml" Type="http://schemas.openxmlformats.org/officeDocument/2006/relationships/notesSlide" Id="rId10"/>
    <Relationship Target="slide36.xml" Type="http://schemas.openxmlformats.org/officeDocument/2006/relationships/slide" Id="rId1"/>
</Relationships>

</file>

<file path=ppt/slides/_rels/slide36.xml.rels><?xml version="1.0" encoding="UTF-8" standalone="yes"?>
<Relationships xmlns="http://schemas.openxmlformats.org/package/2006/relationships">
    <Relationship Target="../notesSlides/notesSlide28.xml" Type="http://schemas.openxmlformats.org/officeDocument/2006/relationships/notesSlide" Id="rId7"/>
    <Relationship Target="../slideLayouts/slideLayout4.xml" Type="http://schemas.openxmlformats.org/officeDocument/2006/relationships/slideLayout" Id="rId6"/>
    <Relationship Target="../media/image52.png" Type="http://schemas.openxmlformats.org/officeDocument/2006/relationships/image" Id="rId5"/>
    <Relationship Target="../media/image51.svg" Type="http://schemas.openxmlformats.org/officeDocument/2006/relationships/image" Id="rId4"/>
    <Relationship Target="../media/image50.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37.xml.rels><?xml version="1.0" encoding="UTF-8" standalone="yes"?>
<Relationships xmlns="http://schemas.openxmlformats.org/package/2006/relationships">
    <Relationship Target="../notesSlides/notesSlide29.xml" Type="http://schemas.openxmlformats.org/officeDocument/2006/relationships/notesSlide" Id="rId7"/>
    <Relationship Target="../slideLayouts/slideLayout4.xml" Type="http://schemas.openxmlformats.org/officeDocument/2006/relationships/slideLayout" Id="rId6"/>
    <Relationship Target="../media/image53.png" Type="http://schemas.openxmlformats.org/officeDocument/2006/relationships/image" Id="rId5"/>
    <Relationship Target="../media/image51.svg" Type="http://schemas.openxmlformats.org/officeDocument/2006/relationships/image" Id="rId4"/>
    <Relationship Target="../media/image50.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38.xml.rels><?xml version="1.0" encoding="UTF-8" standalone="yes"?>
<Relationships xmlns="http://schemas.openxmlformats.org/package/2006/relationships">
    <Relationship Target="../notesSlides/notesSlide30.xml" Type="http://schemas.openxmlformats.org/officeDocument/2006/relationships/notesSlide" Id="rId6"/>
    <Relationship Target="../slideLayouts/slideLayout4.xml" Type="http://schemas.openxmlformats.org/officeDocument/2006/relationships/slideLayout" Id="rId5"/>
    <Relationship Target="../media/image51.svg" Type="http://schemas.openxmlformats.org/officeDocument/2006/relationships/image" Id="rId4"/>
    <Relationship Target="../media/image50.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39.xml.rels><?xml version="1.0" encoding="UTF-8" standalone="yes"?>
<Relationships xmlns="http://schemas.openxmlformats.org/package/2006/relationships">
    <Relationship Target="../notesSlides/notesSlide31.xml" Type="http://schemas.openxmlformats.org/officeDocument/2006/relationships/notesSlide" Id="rId7"/>
    <Relationship Target="../slideLayouts/slideLayout4.xml" Type="http://schemas.openxmlformats.org/officeDocument/2006/relationships/slideLayout" Id="rId6"/>
    <Relationship Target="../media/image54.png" Type="http://schemas.openxmlformats.org/officeDocument/2006/relationships/image" Id="rId5"/>
    <Relationship Target="../media/image51.svg" Type="http://schemas.openxmlformats.org/officeDocument/2006/relationships/image" Id="rId4"/>
    <Relationship Target="../media/image50.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4.xml.rels><?xml version="1.0" encoding="UTF-8" standalone="yes"?>
<Relationships xmlns="http://schemas.openxmlformats.org/package/2006/relationships">
    <Relationship Target="../slideLayouts/slideLayout1.xml" Type="http://schemas.openxmlformats.org/officeDocument/2006/relationships/slideLayout" Id="rId1"/>
</Relationships>

</file>

<file path=ppt/slides/_rels/slide40.xml.rels><?xml version="1.0" encoding="UTF-8" standalone="yes"?>
<Relationships xmlns="http://schemas.openxmlformats.org/package/2006/relationships">
    <Relationship Target="../notesSlides/notesSlide32.xml" Type="http://schemas.openxmlformats.org/officeDocument/2006/relationships/notesSlide" Id="rId7"/>
    <Relationship Target="../slideLayouts/slideLayout3.xml" Type="http://schemas.openxmlformats.org/officeDocument/2006/relationships/slideLayout" Id="rId6"/>
    <Relationship Target="../media/image57.png" Type="http://schemas.openxmlformats.org/officeDocument/2006/relationships/image" Id="rId5"/>
    <Relationship Target="../media/image56.png" Type="http://schemas.openxmlformats.org/officeDocument/2006/relationships/image" Id="rId4"/>
    <Relationship Target="slide42.xml" Type="http://schemas.openxmlformats.org/officeDocument/2006/relationships/slide" Id="rId3"/>
    <Relationship Target="../media/image55.png" Type="http://schemas.openxmlformats.org/officeDocument/2006/relationships/image" Id="rId2"/>
    <Relationship Target="slide41.xml" Type="http://schemas.openxmlformats.org/officeDocument/2006/relationships/slide" Id="rId1"/>
</Relationships>

</file>

<file path=ppt/slides/_rels/slide41.xml.rels><?xml version="1.0" encoding="UTF-8" standalone="yes"?>
<Relationships xmlns="http://schemas.openxmlformats.org/package/2006/relationships">
    <Relationship Target="../notesSlides/notesSlide33.xml" Type="http://schemas.openxmlformats.org/officeDocument/2006/relationships/notesSlide" Id="rId7"/>
    <Relationship Target="../slideLayouts/slideLayout5.xml" Type="http://schemas.openxmlformats.org/officeDocument/2006/relationships/slideLayout" Id="rId6"/>
    <Relationship Target="../media/image60.png" Type="http://schemas.openxmlformats.org/officeDocument/2006/relationships/image" Id="rId5"/>
    <Relationship Target="../media/image59.svg" Type="http://schemas.openxmlformats.org/officeDocument/2006/relationships/image" Id="rId4"/>
    <Relationship Target="../media/image58.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42.xml.rels><?xml version="1.0" encoding="UTF-8" standalone="yes"?>
<Relationships xmlns="http://schemas.openxmlformats.org/package/2006/relationships">
    <Relationship Target="../notesSlides/notesSlide34.xml" Type="http://schemas.openxmlformats.org/officeDocument/2006/relationships/notesSlide" Id="rId7"/>
    <Relationship Target="../slideLayouts/slideLayout5.xml" Type="http://schemas.openxmlformats.org/officeDocument/2006/relationships/slideLayout" Id="rId6"/>
    <Relationship Target="../media/image61.png" Type="http://schemas.openxmlformats.org/officeDocument/2006/relationships/image" Id="rId5"/>
    <Relationship Target="../media/image59.svg" Type="http://schemas.openxmlformats.org/officeDocument/2006/relationships/image" Id="rId4"/>
    <Relationship Target="../media/image58.png" Type="http://schemas.openxmlformats.org/officeDocument/2006/relationships/image" Id="rId3"/>
    <Relationship Target="../media/image42.svg" Type="http://schemas.openxmlformats.org/officeDocument/2006/relationships/image" Id="rId2"/>
    <Relationship Target="../media/image41.png" Type="http://schemas.openxmlformats.org/officeDocument/2006/relationships/image" Id="rId1"/>
</Relationships>

</file>

<file path=ppt/slides/_rels/slide43.xml.rels><?xml version="1.0" encoding="UTF-8" standalone="yes"?>
<Relationships xmlns="http://schemas.openxmlformats.org/package/2006/relationships">
    <Relationship Target="../notesSlides/notesSlide35.xml" Type="http://schemas.openxmlformats.org/officeDocument/2006/relationships/notesSlide" Id="rId7"/>
    <Relationship Target="../slideLayouts/slideLayout3.xml" Type="http://schemas.openxmlformats.org/officeDocument/2006/relationships/slideLayout" Id="rId6"/>
    <Relationship Target="../diagrams/drawing14.xml" Type="http://schemas.microsoft.com/office/2007/relationships/diagramDrawing" Id="rId5"/>
    <Relationship Target="../diagrams/colors14.xml" Type="http://schemas.openxmlformats.org/officeDocument/2006/relationships/diagramColors" Id="rId4"/>
    <Relationship Target="../diagrams/quickStyle14.xml" Type="http://schemas.openxmlformats.org/officeDocument/2006/relationships/diagramQuickStyle" Id="rId3"/>
    <Relationship Target="../diagrams/layout14.xml" Type="http://schemas.openxmlformats.org/officeDocument/2006/relationships/diagramLayout" Id="rId2"/>
    <Relationship Target="../diagrams/data14.xml" Type="http://schemas.openxmlformats.org/officeDocument/2006/relationships/diagramData" Id="rId1"/>
</Relationships>

</file>

<file path=ppt/slides/_rels/slide44.xml.rels><?xml version="1.0" encoding="UTF-8" standalone="yes"?>
<Relationships xmlns="http://schemas.openxmlformats.org/package/2006/relationships">
    <Relationship Target="../media/image66.png" Type="http://schemas.openxmlformats.org/officeDocument/2006/relationships/image" Id="rId9"/>
    <Relationship Target="slide35.xml" Type="http://schemas.openxmlformats.org/officeDocument/2006/relationships/slide" Id="rId8"/>
    <Relationship Target="../media/image65.png" Type="http://schemas.openxmlformats.org/officeDocument/2006/relationships/image" Id="rId7"/>
    <Relationship Target="slide27.xml" Type="http://schemas.openxmlformats.org/officeDocument/2006/relationships/slide" Id="rId6"/>
    <Relationship Target="../media/image64.png" Type="http://schemas.openxmlformats.org/officeDocument/2006/relationships/image" Id="rId5"/>
    <Relationship Target="slide26.xml" Type="http://schemas.openxmlformats.org/officeDocument/2006/relationships/slide" Id="rId4"/>
    <Relationship Target="../media/image63.png" Type="http://schemas.openxmlformats.org/officeDocument/2006/relationships/image" Id="rId3"/>
    <Relationship Target="slide25.xml" Type="http://schemas.openxmlformats.org/officeDocument/2006/relationships/slide" Id="rId2"/>
    <Relationship Target="../slideLayouts/slideLayout2.xml" Type="http://schemas.openxmlformats.org/officeDocument/2006/relationships/slideLayout" Id="rId13"/>
    <Relationship Target="../media/image68.png" Type="http://schemas.openxmlformats.org/officeDocument/2006/relationships/image" Id="rId12"/>
    <Relationship Target="../media/image67.png" Type="http://schemas.openxmlformats.org/officeDocument/2006/relationships/image" Id="rId11"/>
    <Relationship Target="slide40.xml" Type="http://schemas.openxmlformats.org/officeDocument/2006/relationships/slide" Id="rId10"/>
    <Relationship Target="../media/image62.png" Type="http://schemas.openxmlformats.org/officeDocument/2006/relationships/image" Id="rId1"/>
</Relationships>

</file>

<file path=ppt/slides/_rels/slide45.xml.rels><?xml version="1.0" encoding="UTF-8" standalone="yes"?>
<Relationships xmlns="http://schemas.openxmlformats.org/package/2006/relationships">
    <Relationship Target="../slideLayouts/slideLayout1.xml" Type="http://schemas.openxmlformats.org/officeDocument/2006/relationships/slideLayout" Id="rId1"/>
</Relationships>

</file>

<file path=ppt/slides/_rels/slide46.xml.rels><?xml version="1.0" encoding="UTF-8" standalone="yes"?>
<Relationships xmlns="http://schemas.openxmlformats.org/package/2006/relationships">
    <Relationship Target="../slideLayouts/slideLayout2.xml" Type="http://schemas.openxmlformats.org/officeDocument/2006/relationships/slideLayout" Id="rId1"/>
</Relationships>

</file>

<file path=ppt/slides/_rels/slide47.xml.rels><?xml version="1.0" encoding="UTF-8" standalone="yes"?>
<Relationships xmlns="http://schemas.openxmlformats.org/package/2006/relationships">
    <Relationship Target="../slideLayouts/slideLayout2.xml" Type="http://schemas.openxmlformats.org/officeDocument/2006/relationships/slideLayout" Id="rId2"/>
    <Relationship Target="../media/image69.png" Type="http://schemas.openxmlformats.org/officeDocument/2006/relationships/image" Id="rId1"/>
</Relationships>

</file>

<file path=ppt/slides/_rels/slide48.xml.rels><?xml version="1.0" encoding="UTF-8" standalone="yes"?>
<Relationships xmlns="http://schemas.openxmlformats.org/package/2006/relationships">
    <Relationship Target="../slideLayouts/slideLayout6.xml" Type="http://schemas.openxmlformats.org/officeDocument/2006/relationships/slideLayout" Id="rId4"/>
    <Relationship Target="../media/image72.png" Type="http://schemas.openxmlformats.org/officeDocument/2006/relationships/image" Id="rId3"/>
    <Relationship Target="../media/image71.svg" Type="http://schemas.openxmlformats.org/officeDocument/2006/relationships/image" Id="rId2"/>
    <Relationship Target="../media/image70.png" Type="http://schemas.openxmlformats.org/officeDocument/2006/relationships/image" Id="rId1"/>
</Relationships>

</file>

<file path=ppt/slides/_rels/slide49.xml.rels><?xml version="1.0" encoding="UTF-8" standalone="yes"?>
<Relationships xmlns="http://schemas.openxmlformats.org/package/2006/relationships">
    <Relationship Target="../slideLayouts/slideLayout6.xml" Type="http://schemas.openxmlformats.org/officeDocument/2006/relationships/slideLayout" Id="rId5"/>
    <Relationship Target="../media/image74.jpeg" Type="http://schemas.openxmlformats.org/officeDocument/2006/relationships/image" Id="rId4"/>
    <Relationship Target="../media/image73.jpeg" Type="http://schemas.openxmlformats.org/officeDocument/2006/relationships/image" Id="rId3"/>
    <Relationship Target="../media/image71.svg" Type="http://schemas.openxmlformats.org/officeDocument/2006/relationships/image" Id="rId2"/>
    <Relationship Target="../media/image70.png" Type="http://schemas.openxmlformats.org/officeDocument/2006/relationships/image" Id="rId1"/>
</Relationships>

</file>

<file path=ppt/slides/_rels/slide5.xml.rels><?xml version="1.0" encoding="UTF-8" standalone="yes"?>
<Relationships xmlns="http://schemas.openxmlformats.org/package/2006/relationships">
    <Relationship Target="../notesSlides/notesSlide1.xml" Type="http://schemas.openxmlformats.org/officeDocument/2006/relationships/notesSlide" Id="rId6"/>
    <Relationship Target="../slideLayouts/slideLayout2.xml" Type="http://schemas.openxmlformats.org/officeDocument/2006/relationships/slideLayout" Id="rId5"/>
    <Relationship Target="../media/image14.png" Type="http://schemas.openxmlformats.org/officeDocument/2006/relationships/image" Id="rId4"/>
    <Relationship Target="../media/media1.mp4" Type="http://schemas.microsoft.com/office/2007/relationships/media" Id="rId3"/>
    <Relationship TargetMode="External" Target="NULL" Type="http://schemas.openxmlformats.org/officeDocument/2006/relationships/video" Id="rId2"/>
    <Relationship Target="../media/image13.png" Type="http://schemas.openxmlformats.org/officeDocument/2006/relationships/image" Id="rId1"/>
</Relationships>

</file>

<file path=ppt/slides/_rels/slide50.xml.rels><?xml version="1.0" encoding="UTF-8" standalone="yes"?>
<Relationships xmlns="http://schemas.openxmlformats.org/package/2006/relationships">
    <Relationship Target="../slideLayouts/slideLayout6.xml" Type="http://schemas.openxmlformats.org/officeDocument/2006/relationships/slideLayout" Id="rId6"/>
    <Relationship Target="../media/image76.png" Type="http://schemas.openxmlformats.org/officeDocument/2006/relationships/image" Id="rId5"/>
    <Relationship Target="../media/image75.png" Type="http://schemas.openxmlformats.org/officeDocument/2006/relationships/image" Id="rId4"/>
    <Relationship TargetMode="External" Target="https://www.pdfpai.com/" Type="http://schemas.openxmlformats.org/officeDocument/2006/relationships/hyperlink" Id="rId3"/>
    <Relationship Target="../media/image71.svg" Type="http://schemas.openxmlformats.org/officeDocument/2006/relationships/image" Id="rId2"/>
    <Relationship Target="../media/image70.png" Type="http://schemas.openxmlformats.org/officeDocument/2006/relationships/image" Id="rId1"/>
</Relationships>

</file>

<file path=ppt/slides/_rels/slide51.xml.rels><?xml version="1.0" encoding="UTF-8" standalone="yes"?>
<Relationships xmlns="http://schemas.openxmlformats.org/package/2006/relationships">
    <Relationship Target="../slideLayouts/slideLayout6.xml" Type="http://schemas.openxmlformats.org/officeDocument/2006/relationships/slideLayout" Id="rId5"/>
    <Relationship Target="../media/image78.png" Type="http://schemas.openxmlformats.org/officeDocument/2006/relationships/image" Id="rId4"/>
    <Relationship Target="../media/image77.png" Type="http://schemas.openxmlformats.org/officeDocument/2006/relationships/image" Id="rId3"/>
    <Relationship Target="../media/image71.svg" Type="http://schemas.openxmlformats.org/officeDocument/2006/relationships/image" Id="rId2"/>
    <Relationship Target="../media/image70.png" Type="http://schemas.openxmlformats.org/officeDocument/2006/relationships/image" Id="rId1"/>
</Relationships>

</file>

<file path=ppt/slides/_rels/slide52.xml.rels><?xml version="1.0" encoding="UTF-8" standalone="yes"?>
<Relationships xmlns="http://schemas.openxmlformats.org/package/2006/relationships">
    <Relationship Target="../slideLayouts/slideLayout6.xml" Type="http://schemas.openxmlformats.org/officeDocument/2006/relationships/slideLayout" Id="rId6"/>
    <Relationship Target="../media/image81.png" Type="http://schemas.openxmlformats.org/officeDocument/2006/relationships/image" Id="rId5"/>
    <Relationship Target="../media/image80.png" Type="http://schemas.openxmlformats.org/officeDocument/2006/relationships/image" Id="rId4"/>
    <Relationship Target="../media/image79.png" Type="http://schemas.openxmlformats.org/officeDocument/2006/relationships/image" Id="rId3"/>
    <Relationship Target="../media/image71.svg" Type="http://schemas.openxmlformats.org/officeDocument/2006/relationships/image" Id="rId2"/>
    <Relationship Target="../media/image70.png" Type="http://schemas.openxmlformats.org/officeDocument/2006/relationships/image" Id="rId1"/>
</Relationships>

</file>

<file path=ppt/slides/_rels/slide53.xml.rels><?xml version="1.0" encoding="UTF-8" standalone="yes"?>
<Relationships xmlns="http://schemas.openxmlformats.org/package/2006/relationships">
    <Relationship Target="../slideLayouts/slideLayout2.xml" Type="http://schemas.openxmlformats.org/officeDocument/2006/relationships/slideLayout" Id="rId2"/>
    <Relationship Target="../media/image82.png" Type="http://schemas.openxmlformats.org/officeDocument/2006/relationships/image" Id="rId1"/>
</Relationships>

</file>

<file path=ppt/slides/_rels/slide54.xml.rels><?xml version="1.0" encoding="UTF-8" standalone="yes"?>
<Relationships xmlns="http://schemas.openxmlformats.org/package/2006/relationships">
    <Relationship Target="../slideLayouts/slideLayout7.xml" Type="http://schemas.openxmlformats.org/officeDocument/2006/relationships/slideLayout" Id="rId6"/>
    <Relationship Target="../media/image85.png" Type="http://schemas.openxmlformats.org/officeDocument/2006/relationships/image" Id="rId5"/>
    <Relationship Target="../media/image75.png" Type="http://schemas.openxmlformats.org/officeDocument/2006/relationships/image" Id="rId4"/>
    <Relationship TargetMode="External" Target="https://www.pdfpai.com/" Type="http://schemas.openxmlformats.org/officeDocument/2006/relationships/hyperlink" Id="rId3"/>
    <Relationship Target="../media/image84.svg" Type="http://schemas.openxmlformats.org/officeDocument/2006/relationships/image" Id="rId2"/>
    <Relationship Target="../media/image83.png" Type="http://schemas.openxmlformats.org/officeDocument/2006/relationships/image" Id="rId1"/>
</Relationships>

</file>

<file path=ppt/slides/_rels/slide55.xml.rels><?xml version="1.0" encoding="UTF-8" standalone="yes"?>
<Relationships xmlns="http://schemas.openxmlformats.org/package/2006/relationships">
    <Relationship Target="../notesSlides/notesSlide36.xml" Type="http://schemas.openxmlformats.org/officeDocument/2006/relationships/notesSlide" Id="rId7"/>
    <Relationship Target="../slideLayouts/slideLayout7.xml" Type="http://schemas.openxmlformats.org/officeDocument/2006/relationships/slideLayout" Id="rId6"/>
    <Relationship Target="../media/image87.png" Type="http://schemas.openxmlformats.org/officeDocument/2006/relationships/image" Id="rId5"/>
    <Relationship Target="../media/image86.png" Type="http://schemas.openxmlformats.org/officeDocument/2006/relationships/image" Id="rId4"/>
    <Relationship TargetMode="External" Target="https://www.gaitubao.com/" Type="http://schemas.openxmlformats.org/officeDocument/2006/relationships/hyperlink" Id="rId3"/>
    <Relationship Target="../media/image84.svg" Type="http://schemas.openxmlformats.org/officeDocument/2006/relationships/image" Id="rId2"/>
    <Relationship Target="../media/image83.png" Type="http://schemas.openxmlformats.org/officeDocument/2006/relationships/image" Id="rId1"/>
</Relationships>

</file>

<file path=ppt/slides/_rels/slide56.xml.rels><?xml version="1.0" encoding="UTF-8" standalone="yes"?>
<Relationships xmlns="http://schemas.openxmlformats.org/package/2006/relationships">
    <Relationship Target="../slideLayouts/slideLayout7.xml" Type="http://schemas.openxmlformats.org/officeDocument/2006/relationships/slideLayout" Id="rId5"/>
    <Relationship Target="../media/image89.png" Type="http://schemas.openxmlformats.org/officeDocument/2006/relationships/image" Id="rId4"/>
    <Relationship Target="../media/image88.GIF" Type="http://schemas.openxmlformats.org/officeDocument/2006/relationships/image" Id="rId3"/>
    <Relationship Target="../media/image84.svg" Type="http://schemas.openxmlformats.org/officeDocument/2006/relationships/image" Id="rId2"/>
    <Relationship Target="../media/image83.png" Type="http://schemas.openxmlformats.org/officeDocument/2006/relationships/image" Id="rId1"/>
</Relationships>

</file>

<file path=ppt/slides/_rels/slide57.xml.rels><?xml version="1.0" encoding="UTF-8" standalone="yes"?>
<Relationships xmlns="http://schemas.openxmlformats.org/package/2006/relationships">
    <Relationship Target="../notesSlides/notesSlide37.xml" Type="http://schemas.openxmlformats.org/officeDocument/2006/relationships/notesSlide" Id="rId5"/>
    <Relationship Target="../slideLayouts/slideLayout7.xml" Type="http://schemas.openxmlformats.org/officeDocument/2006/relationships/slideLayout" Id="rId4"/>
    <Relationship Target="../media/image88.GIF" Type="http://schemas.openxmlformats.org/officeDocument/2006/relationships/image" Id="rId3"/>
    <Relationship Target="../media/image84.svg" Type="http://schemas.openxmlformats.org/officeDocument/2006/relationships/image" Id="rId2"/>
    <Relationship Target="../media/image83.png" Type="http://schemas.openxmlformats.org/officeDocument/2006/relationships/image" Id="rId1"/>
</Relationships>

</file>

<file path=ppt/slides/_rels/slide58.xml.rels><?xml version="1.0" encoding="UTF-8" standalone="yes"?>
<Relationships xmlns="http://schemas.openxmlformats.org/package/2006/relationships">
    <Relationship Target="../notesSlides/notesSlide38.xml" Type="http://schemas.openxmlformats.org/officeDocument/2006/relationships/notesSlide" Id="rId6"/>
    <Relationship Target="../slideLayouts/slideLayout7.xml" Type="http://schemas.openxmlformats.org/officeDocument/2006/relationships/slideLayout" Id="rId5"/>
    <Relationship Target="../media/image90.png" Type="http://schemas.openxmlformats.org/officeDocument/2006/relationships/image" Id="rId4"/>
    <Relationship Target="../media/image88.GIF" Type="http://schemas.openxmlformats.org/officeDocument/2006/relationships/image" Id="rId3"/>
    <Relationship Target="../media/image84.svg" Type="http://schemas.openxmlformats.org/officeDocument/2006/relationships/image" Id="rId2"/>
    <Relationship Target="../media/image83.png" Type="http://schemas.openxmlformats.org/officeDocument/2006/relationships/image" Id="rId1"/>
</Relationships>

</file>

<file path=ppt/slides/_rels/slide59.xml.rels><?xml version="1.0" encoding="UTF-8" standalone="yes"?>
<Relationships xmlns="http://schemas.openxmlformats.org/package/2006/relationships">
    <Relationship Target="../notesSlides/notesSlide39.xml" Type="http://schemas.openxmlformats.org/officeDocument/2006/relationships/notesSlide" Id="rId7"/>
    <Relationship Target="../slideLayouts/slideLayout7.xml" Type="http://schemas.openxmlformats.org/officeDocument/2006/relationships/slideLayout" Id="rId6"/>
    <Relationship Target="../media/image92.png" Type="http://schemas.openxmlformats.org/officeDocument/2006/relationships/image" Id="rId5"/>
    <Relationship Target="../media/image91.png" Type="http://schemas.openxmlformats.org/officeDocument/2006/relationships/image" Id="rId4"/>
    <Relationship Target="../media/image88.GIF" Type="http://schemas.openxmlformats.org/officeDocument/2006/relationships/image" Id="rId3"/>
    <Relationship Target="../media/image84.svg" Type="http://schemas.openxmlformats.org/officeDocument/2006/relationships/image" Id="rId2"/>
    <Relationship Target="../media/image83.png" Type="http://schemas.openxmlformats.org/officeDocument/2006/relationships/image" Id="rId1"/>
</Relationships>

</file>

<file path=ppt/slides/_rels/slide6.xml.rels><?xml version="1.0" encoding="UTF-8" standalone="yes"?>
<Relationships xmlns="http://schemas.openxmlformats.org/package/2006/relationships">
    <Relationship Target="../notesSlides/notesSlide2.xml" Type="http://schemas.openxmlformats.org/officeDocument/2006/relationships/notesSlide" Id="rId8"/>
    <Relationship Target="../slideLayouts/slideLayout2.xml" Type="http://schemas.openxmlformats.org/officeDocument/2006/relationships/slideLayout" Id="rId7"/>
    <Relationship Target="../diagrams/drawing1.xml" Type="http://schemas.microsoft.com/office/2007/relationships/diagramDrawing" Id="rId6"/>
    <Relationship Target="../diagrams/colors1.xml" Type="http://schemas.openxmlformats.org/officeDocument/2006/relationships/diagramColors" Id="rId5"/>
    <Relationship Target="../diagrams/quickStyle1.xml" Type="http://schemas.openxmlformats.org/officeDocument/2006/relationships/diagramQuickStyle" Id="rId4"/>
    <Relationship Target="../diagrams/layout1.xml" Type="http://schemas.openxmlformats.org/officeDocument/2006/relationships/diagramLayout" Id="rId3"/>
    <Relationship Target="../diagrams/data1.xml" Type="http://schemas.openxmlformats.org/officeDocument/2006/relationships/diagramData" Id="rId2"/>
    <Relationship Target="../media/image15.png" Type="http://schemas.openxmlformats.org/officeDocument/2006/relationships/image" Id="rId1"/>
</Relationships>

</file>

<file path=ppt/slides/_rels/slide60.xml.rels><?xml version="1.0" encoding="UTF-8" standalone="yes"?>
<Relationships xmlns="http://schemas.openxmlformats.org/package/2006/relationships">
    <Relationship Target="../notesSlides/notesSlide40.xml" Type="http://schemas.openxmlformats.org/officeDocument/2006/relationships/notesSlide" Id="rId8"/>
    <Relationship Target="../slideLayouts/slideLayout8.xml" Type="http://schemas.openxmlformats.org/officeDocument/2006/relationships/slideLayout" Id="rId7"/>
    <Relationship Target="../media/image97.png" Type="http://schemas.openxmlformats.org/officeDocument/2006/relationships/image" Id="rId6"/>
    <Relationship Target="../media/image96.png" Type="http://schemas.openxmlformats.org/officeDocument/2006/relationships/image" Id="rId5"/>
    <Relationship Target="../media/image95.png" Type="http://schemas.openxmlformats.org/officeDocument/2006/relationships/image" Id="rId4"/>
    <Relationship Target="slide1.xml" Type="http://schemas.openxmlformats.org/officeDocument/2006/relationships/slide" Id="rId3"/>
    <Relationship Target="../media/image94.svg" Type="http://schemas.openxmlformats.org/officeDocument/2006/relationships/image" Id="rId2"/>
    <Relationship Target="../media/image93.png" Type="http://schemas.openxmlformats.org/officeDocument/2006/relationships/image" Id="rId1"/>
</Relationships>

</file>

<file path=ppt/slides/_rels/slide61.xml.rels><?xml version="1.0" encoding="UTF-8" standalone="yes"?>
<Relationships xmlns="http://schemas.openxmlformats.org/package/2006/relationships">
    <Relationship Target="../slideLayouts/slideLayout2.xml" Type="http://schemas.openxmlformats.org/officeDocument/2006/relationships/slideLayout" Id="rId2"/>
    <Relationship Target="../media/image98.png" Type="http://schemas.openxmlformats.org/officeDocument/2006/relationships/image" Id="rId1"/>
</Relationships>

</file>

<file path=ppt/slides/_rels/slide62.xml.rels><?xml version="1.0" encoding="UTF-8" standalone="yes"?>
<Relationships xmlns="http://schemas.openxmlformats.org/package/2006/relationships">
    <Relationship Target="../notesSlides/notesSlide41.xml" Type="http://schemas.openxmlformats.org/officeDocument/2006/relationships/notesSlide" Id="rId2"/>
    <Relationship Target="../slideLayouts/slideLayout2.xml" Type="http://schemas.openxmlformats.org/officeDocument/2006/relationships/slideLayout" Id="rId1"/>
</Relationships>

</file>

<file path=ppt/slides/_rels/slide63.xml.rels><?xml version="1.0" encoding="UTF-8" standalone="yes"?>
<Relationships xmlns="http://schemas.openxmlformats.org/package/2006/relationships">
    <Relationship Target="../slideLayouts/slideLayout1.xml" Type="http://schemas.openxmlformats.org/officeDocument/2006/relationships/slideLayout" Id="rId2"/>
    <Relationship Target="../media/image12.png" Type="http://schemas.openxmlformats.org/officeDocument/2006/relationships/image" Id="rId1"/>
</Relationships>

</file>

<file path=ppt/slides/_rels/slide7.xml.rels><?xml version="1.0" encoding="UTF-8" standalone="yes"?>
<Relationships xmlns="http://schemas.openxmlformats.org/package/2006/relationships">
    <Relationship Target="../diagrams/colors3.xml" Type="http://schemas.openxmlformats.org/officeDocument/2006/relationships/diagramColors" Id="rId9"/>
    <Relationship Target="../diagrams/quickStyle3.xml" Type="http://schemas.openxmlformats.org/officeDocument/2006/relationships/diagramQuickStyle" Id="rId8"/>
    <Relationship Target="../diagrams/layout3.xml" Type="http://schemas.openxmlformats.org/officeDocument/2006/relationships/diagramLayout" Id="rId7"/>
    <Relationship Target="../diagrams/data3.xml" Type="http://schemas.openxmlformats.org/officeDocument/2006/relationships/diagramData" Id="rId6"/>
    <Relationship Target="../diagrams/drawing2.xml" Type="http://schemas.microsoft.com/office/2007/relationships/diagramDrawing" Id="rId5"/>
    <Relationship Target="../diagrams/colors2.xml" Type="http://schemas.openxmlformats.org/officeDocument/2006/relationships/diagramColors" Id="rId4"/>
    <Relationship Target="../diagrams/quickStyle2.xml" Type="http://schemas.openxmlformats.org/officeDocument/2006/relationships/diagramQuickStyle" Id="rId3"/>
    <Relationship Target="../diagrams/layout2.xml" Type="http://schemas.openxmlformats.org/officeDocument/2006/relationships/diagramLayout" Id="rId2"/>
    <Relationship Target="../notesSlides/notesSlide3.xml" Type="http://schemas.openxmlformats.org/officeDocument/2006/relationships/notesSlide" Id="rId12"/>
    <Relationship Target="../slideLayouts/slideLayout2.xml" Type="http://schemas.openxmlformats.org/officeDocument/2006/relationships/slideLayout" Id="rId11"/>
    <Relationship Target="../diagrams/drawing3.xml" Type="http://schemas.microsoft.com/office/2007/relationships/diagramDrawing" Id="rId10"/>
    <Relationship Target="../diagrams/data2.xml" Type="http://schemas.openxmlformats.org/officeDocument/2006/relationships/diagramData" Id="rId1"/>
</Relationships>

</file>

<file path=ppt/slides/_rels/slide8.xml.rels><?xml version="1.0" encoding="UTF-8" standalone="yes"?>
<Relationships xmlns="http://schemas.openxmlformats.org/package/2006/relationships">
    <Relationship Target="../diagrams/colors5.xml" Type="http://schemas.openxmlformats.org/officeDocument/2006/relationships/diagramColors" Id="rId9"/>
    <Relationship Target="../diagrams/quickStyle5.xml" Type="http://schemas.openxmlformats.org/officeDocument/2006/relationships/diagramQuickStyle" Id="rId8"/>
    <Relationship Target="../diagrams/layout5.xml" Type="http://schemas.openxmlformats.org/officeDocument/2006/relationships/diagramLayout" Id="rId7"/>
    <Relationship Target="../diagrams/data5.xml" Type="http://schemas.openxmlformats.org/officeDocument/2006/relationships/diagramData" Id="rId6"/>
    <Relationship Target="../diagrams/drawing4.xml" Type="http://schemas.microsoft.com/office/2007/relationships/diagramDrawing" Id="rId5"/>
    <Relationship Target="../diagrams/colors4.xml" Type="http://schemas.openxmlformats.org/officeDocument/2006/relationships/diagramColors" Id="rId4"/>
    <Relationship Target="../diagrams/quickStyle4.xml" Type="http://schemas.openxmlformats.org/officeDocument/2006/relationships/diagramQuickStyle" Id="rId3"/>
    <Relationship Target="../diagrams/layout4.xml" Type="http://schemas.openxmlformats.org/officeDocument/2006/relationships/diagramLayout" Id="rId2"/>
    <Relationship Target="../notesSlides/notesSlide4.xml" Type="http://schemas.openxmlformats.org/officeDocument/2006/relationships/notesSlide" Id="rId12"/>
    <Relationship Target="../slideLayouts/slideLayout2.xml" Type="http://schemas.openxmlformats.org/officeDocument/2006/relationships/slideLayout" Id="rId11"/>
    <Relationship Target="../diagrams/drawing5.xml" Type="http://schemas.microsoft.com/office/2007/relationships/diagramDrawing" Id="rId10"/>
    <Relationship Target="../diagrams/data4.xml" Type="http://schemas.openxmlformats.org/officeDocument/2006/relationships/diagramData" Id="rId1"/>
</Relationships>

</file>

<file path=ppt/slides/_rels/slide9.xml.rels><?xml version="1.0" encoding="UTF-8" standalone="yes"?>
<Relationships xmlns="http://schemas.openxmlformats.org/package/2006/relationships">
    <Relationship Target="../notesSlides/notesSlide5.xml" Type="http://schemas.openxmlformats.org/officeDocument/2006/relationships/notesSlide" Id="rId3"/>
    <Relationship Target="../slideLayouts/slideLayout2.xml" Type="http://schemas.openxmlformats.org/officeDocument/2006/relationships/slideLayout" Id="rId2"/>
    <Relationship Target="../media/image16.png" Type="http://schemas.openxmlformats.org/officeDocument/2006/relationships/image"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4858603" y="2260914"/>
            <a:ext cx="5088703" cy="3869615"/>
          </a:xfrm>
          <a:prstGeom prst="roundRect">
            <a:avLst>
              <a:gd name="adj" fmla="val 5373"/>
            </a:avLst>
          </a:prstGeom>
          <a:solidFill>
            <a:srgbClr val="BDD7E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pitchFamily="34" charset="0"/>
              <a:ea typeface="微软雅黑" panose="020B0503020204020204" pitchFamily="34" charset="-122"/>
              <a:cs typeface="+mn-cs"/>
              <a:sym typeface="Arial Narrow" panose="020B0606020202030204" pitchFamily="34" charset="0"/>
            </a:endParaRPr>
          </a:p>
        </p:txBody>
      </p:sp>
      <p:sp>
        <p:nvSpPr>
          <p:cNvPr id="7" name="标题 6"/>
          <p:cNvSpPr>
            <a:spLocks noGrp="1"/>
          </p:cNvSpPr>
          <p:nvPr>
            <p:ph type="title"/>
          </p:nvPr>
        </p:nvSpPr>
        <p:spPr>
          <a:xfrm>
            <a:off x="10904433" y="411220"/>
            <a:ext cx="1076771" cy="870650"/>
          </a:xfrm>
        </p:spPr>
        <p:txBody>
          <a:bodyPr>
            <a:noAutofit/>
          </a:bodyPr>
          <a:lstStyle/>
          <a:p>
            <a:r>
              <a:rPr lang="zh-CN" altLang="en-US" sz="2400" b="1" dirty="0">
                <a:latin typeface="Arial Narrow" panose="020B0606020202030204" pitchFamily="34" charset="0"/>
                <a:sym typeface="Arial Narrow" panose="020B0606020202030204" pitchFamily="34" charset="0"/>
              </a:rPr>
              <a:t>自我介绍</a:t>
            </a:r>
            <a:endParaRPr lang="zh-CN" altLang="en-US" sz="2400" b="1" dirty="0">
              <a:latin typeface="Arial Narrow" panose="020B0606020202030204" pitchFamily="34" charset="0"/>
              <a:sym typeface="Arial Narrow" panose="020B0606020202030204" pitchFamily="34" charset="0"/>
            </a:endParaRPr>
          </a:p>
        </p:txBody>
      </p:sp>
      <p:sp>
        <p:nvSpPr>
          <p:cNvPr id="5" name="矩形 4"/>
          <p:cNvSpPr/>
          <p:nvPr/>
        </p:nvSpPr>
        <p:spPr>
          <a:xfrm>
            <a:off x="210820" y="288290"/>
            <a:ext cx="4779645" cy="6153223"/>
          </a:xfrm>
          <a:prstGeom prst="rect">
            <a:avLst/>
          </a:prstGeom>
        </p:spPr>
        <p:txBody>
          <a:bodyPr wrap="square" numCol="1" spcCol="360000">
            <a:spAutoFit/>
          </a:bodyPr>
          <a:lstStyle/>
          <a:p>
            <a:pPr marL="0" marR="0" lvl="0" indent="0" algn="l" defTabSz="60833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05425"/>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姓名：</a:t>
            </a:r>
            <a:r>
              <a:rPr kumimoji="0" lang="zh-CN" altLang="en-US"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向辉</a:t>
            </a:r>
            <a:endParaRPr kumimoji="0" lang="en-US" altLang="zh-CN"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0" marR="0" lvl="0" indent="0" algn="l" defTabSz="60833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05425"/>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单位：</a:t>
            </a:r>
            <a:r>
              <a:rPr kumimoji="0" lang="zh-CN" altLang="en-US"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洪湖贺龙中学</a:t>
            </a:r>
            <a:endParaRPr kumimoji="0" lang="en-US" altLang="zh-CN"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0" marR="0" lvl="0" indent="0" algn="l" defTabSz="608330" rtl="0" eaLnBrk="1" fontAlgn="auto" latinLnBrk="0" hangingPunct="1">
              <a:lnSpc>
                <a:spcPct val="125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05425"/>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简介：</a:t>
            </a:r>
            <a:endParaRPr kumimoji="0" lang="en-US" altLang="zh-CN" sz="2000" b="1" i="0" u="none" strike="noStrike" kern="1200" cap="none" spc="0" normalizeH="0" baseline="0" noProof="0" dirty="0">
              <a:ln>
                <a:noFill/>
              </a:ln>
              <a:solidFill>
                <a:srgbClr val="F05425"/>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高中信息技术学科高级教师</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湖北省特级教师</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华中师范大学教育技术硕士</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荆州市“技术助力教学向辉名师工作室“主持人</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湖北省信息技术学科优秀教师</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湖北省第二届基础教育科研之星</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“一师一优课    一课一名师”活动</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0" marR="0" lvl="0" indent="0" algn="l" defTabSz="608330" rtl="0" eaLnBrk="1" fontAlgn="auto" latinLnBrk="0" hangingPunct="1">
              <a:lnSpc>
                <a:spcPct val="115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      </a:t>
            </a: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部优、省优评审专家</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“教师教育信息化展示活动”</a:t>
            </a:r>
            <a:endPar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0" marR="0" lvl="0" indent="0" algn="l" defTabSz="608330" rtl="0" eaLnBrk="1" fontAlgn="auto" latinLnBrk="0" hangingPunct="1">
              <a:lnSpc>
                <a:spcPct val="115000"/>
              </a:lnSpc>
              <a:spcBef>
                <a:spcPts val="0"/>
              </a:spcBef>
              <a:spcAft>
                <a:spcPts val="0"/>
              </a:spcAft>
              <a:buClrTx/>
              <a:buSzTx/>
              <a:buFont typeface="Wingdings" panose="05000000000000000000" pitchFamily="2" charset="2"/>
              <a:buNone/>
              <a:defRPr/>
            </a:pPr>
            <a:r>
              <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      </a:t>
            </a: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省级评审专家</a:t>
            </a:r>
            <a:endPar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湖北省“中小学教师信息技术能力提升工程”专家库专家</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湖北省国培专家库专家</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湖北省信息技术学科专家</a:t>
            </a:r>
            <a:endPar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p:txBody>
      </p:sp>
      <p:sp>
        <p:nvSpPr>
          <p:cNvPr id="2" name="矩形 1"/>
          <p:cNvSpPr/>
          <p:nvPr/>
        </p:nvSpPr>
        <p:spPr>
          <a:xfrm>
            <a:off x="4933473" y="1562227"/>
            <a:ext cx="4549775" cy="4532010"/>
          </a:xfrm>
          <a:prstGeom prst="rect">
            <a:avLst/>
          </a:prstGeom>
        </p:spPr>
        <p:txBody>
          <a:bodyPr wrap="square" numCol="1" spcCol="360000">
            <a:spAutoFit/>
          </a:bodyPr>
          <a:lstStyle/>
          <a:p>
            <a:pPr marL="0" marR="0" lvl="0" indent="0" algn="l" defTabSz="608330" rtl="0" eaLnBrk="1" fontAlgn="auto" latinLnBrk="0" hangingPunct="1">
              <a:lnSpc>
                <a:spcPct val="115000"/>
              </a:lnSpc>
              <a:spcBef>
                <a:spcPts val="0"/>
              </a:spcBef>
              <a:spcAft>
                <a:spcPts val="0"/>
              </a:spcAft>
              <a:buClrTx/>
              <a:buSzTx/>
              <a:buFont typeface="Wingdings" panose="05000000000000000000" pitchFamily="2" charset="2"/>
              <a:buNone/>
              <a:defRPr/>
            </a:pPr>
            <a:r>
              <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         </a:t>
            </a: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至2011年起多次承担国家级、省级信息技术学科、教育信息化等方面的培训任务。</a:t>
            </a:r>
            <a:endPar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0" marR="0" lvl="0" indent="0" algn="l" defTabSz="608330" rtl="0" eaLnBrk="1" fontAlgn="auto" latinLnBrk="0" hangingPunct="1">
              <a:lnSpc>
                <a:spcPct val="115000"/>
              </a:lnSpc>
              <a:spcBef>
                <a:spcPts val="0"/>
              </a:spcBef>
              <a:spcAft>
                <a:spcPts val="0"/>
              </a:spcAft>
              <a:buClrTx/>
              <a:buSzTx/>
              <a:buFont typeface="Wingdings" panose="05000000000000000000" pitchFamily="2" charset="2"/>
              <a:buNone/>
              <a:defRPr/>
            </a:pPr>
            <a:endPar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        参与制订《湖北省高中段信息技术学科课程实施指导意见》、《湖北省高中信息技术学科教学指导意见》</a:t>
            </a:r>
            <a:endPar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        主编鄂教版中小学信息技术教材（7年级）、《综合实践</a:t>
            </a:r>
            <a:r>
              <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 </a:t>
            </a: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创客》（</a:t>
            </a:r>
            <a:r>
              <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5</a:t>
            </a: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a:t>
            </a:r>
            <a:r>
              <a:rPr kumimoji="0" lang="en-US" altLang="zh-CN"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6</a:t>
            </a: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年级）</a:t>
            </a:r>
            <a:endPar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a:p>
            <a:pPr marL="342900" marR="0" lvl="0" indent="-342900" algn="l" defTabSz="608330" rtl="0" eaLnBrk="1" fontAlgn="auto" latinLnBrk="0" hangingPunct="1">
              <a:lnSpc>
                <a:spcPct val="115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        著</a:t>
            </a:r>
            <a:r>
              <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rPr>
              <a:t>有《信息技术》（鄂教版3-9年级）、《信息技术与应用能力提升》、《微课的设计与制作》、《信息化教学设计与信息化教学模式》、《高中信息技术实践手册(信息技术基础)》、《计算机(信息技术)应用基础》等书</a:t>
            </a:r>
            <a:endParaRPr kumimoji="0" lang="zh-CN" altLang="en-US"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微软雅黑" panose="020B0503020204020204" pitchFamily="34" charset="-122"/>
              <a:cs typeface="+mn-ea"/>
              <a:sym typeface="Arial Narrow" panose="020B0606020202030204" pitchFamily="34" charset="0"/>
            </a:endParaRPr>
          </a:p>
        </p:txBody>
      </p:sp>
      <p:pic>
        <p:nvPicPr>
          <p:cNvPr id="9" name="图片 8"/>
          <p:cNvPicPr>
            <a:picLocks noChangeAspect="1"/>
          </p:cNvPicPr>
          <p:nvPr userDrawn="1"/>
        </p:nvPicPr>
        <p:blipFill>
          <a:blip r:embed="rId1" cstate="print">
            <a:extLst>
              <a:ext uri="{28A0092B-C50C-407E-A947-70E740481C1C}">
                <a14:useLocalDpi xmlns:a14="http://schemas.microsoft.com/office/drawing/2010/main" val="0"/>
              </a:ext>
            </a:extLst>
          </a:blip>
          <a:srcRect/>
          <a:stretch>
            <a:fillRect/>
          </a:stretch>
        </p:blipFill>
        <p:spPr>
          <a:xfrm>
            <a:off x="8388287" y="341743"/>
            <a:ext cx="1094961" cy="1094961"/>
          </a:xfrm>
          <a:prstGeom prst="rect">
            <a:avLst/>
          </a:prstGeom>
          <a:effectLst>
            <a:glow rad="38100">
              <a:schemeClr val="bg1"/>
            </a:glow>
          </a:effectLst>
        </p:spPr>
      </p:pic>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77B8A93-88E8-40E1-8357-A9A9CEAE4A2E}" type="datetime10">
              <a:rPr kumimoji="0"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31067DD-7756-4DF3-904A-8F40BA684AA6}" type="slidenum">
              <a:rPr kumimoji="0"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t>基本条件</a:t>
            </a:r>
            <a:endParaRPr lang="zh-CN" altLang="en-US" dirty="0"/>
          </a:p>
        </p:txBody>
      </p:sp>
      <p:grpSp>
        <p:nvGrpSpPr>
          <p:cNvPr id="21" name="组合 20"/>
          <p:cNvGrpSpPr/>
          <p:nvPr/>
        </p:nvGrpSpPr>
        <p:grpSpPr>
          <a:xfrm>
            <a:off x="161702" y="1616061"/>
            <a:ext cx="2814729" cy="3957154"/>
            <a:chOff x="556722" y="1616061"/>
            <a:chExt cx="2475026" cy="3479574"/>
          </a:xfrm>
        </p:grpSpPr>
        <p:sp>
          <p:nvSpPr>
            <p:cNvPr id="3" name="矩形 2"/>
            <p:cNvSpPr/>
            <p:nvPr/>
          </p:nvSpPr>
          <p:spPr>
            <a:xfrm>
              <a:off x="556722" y="1616061"/>
              <a:ext cx="2475026" cy="3479574"/>
            </a:xfrm>
            <a:prstGeom prst="rect">
              <a:avLst/>
            </a:prstGeom>
            <a:solidFill>
              <a:schemeClr val="bg1"/>
            </a:solidFill>
            <a:ln w="3175" cap="flat" cmpd="sng" algn="ctr">
              <a:noFill/>
              <a:prstDash val="solid"/>
              <a:miter lim="800000"/>
            </a:ln>
            <a:effectLst>
              <a:outerShdw blurRad="1524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sp>
          <p:nvSpPr>
            <p:cNvPr id="6" name="矩形: 圆角 5"/>
            <p:cNvSpPr/>
            <p:nvPr/>
          </p:nvSpPr>
          <p:spPr>
            <a:xfrm>
              <a:off x="1215824" y="4504403"/>
              <a:ext cx="1156822" cy="413204"/>
            </a:xfrm>
            <a:prstGeom prst="roundRect">
              <a:avLst/>
            </a:prstGeom>
            <a:solidFill>
              <a:srgbClr val="157E9F"/>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rPr>
                <a:t>01</a:t>
              </a:r>
              <a:endParaRPr kumimoji="0" lang="zh-CN" altLang="en-US"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endParaRPr>
            </a:p>
          </p:txBody>
        </p:sp>
        <p:sp>
          <p:nvSpPr>
            <p:cNvPr id="13" name="文本框 21"/>
            <p:cNvSpPr txBox="1"/>
            <p:nvPr/>
          </p:nvSpPr>
          <p:spPr>
            <a:xfrm>
              <a:off x="748180" y="1813657"/>
              <a:ext cx="2059510" cy="277345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600"/>
                </a:spcAft>
                <a:buClrTx/>
                <a:buSzTx/>
                <a:buFontTx/>
                <a:buNone/>
                <a:defRPr/>
              </a:pP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拥护党的领导，胸怀祖国，热爱人民，遵守宪法和法律，贯彻党和国家的教育方针，忠诚于人民教育事业，具有良好的思想政治素质和职业道德，牢固树立爱与责任的意识，爱岗敬业，关爱学生，为人师表，教书育人。</a:t>
              </a:r>
              <a:endPar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endParaRPr>
            </a:p>
          </p:txBody>
        </p:sp>
      </p:grpSp>
      <p:grpSp>
        <p:nvGrpSpPr>
          <p:cNvPr id="22" name="组合 21"/>
          <p:cNvGrpSpPr/>
          <p:nvPr/>
        </p:nvGrpSpPr>
        <p:grpSpPr>
          <a:xfrm>
            <a:off x="3180726" y="1616061"/>
            <a:ext cx="2814729" cy="3957154"/>
            <a:chOff x="3336926" y="1616061"/>
            <a:chExt cx="2475026" cy="3479574"/>
          </a:xfrm>
        </p:grpSpPr>
        <p:sp>
          <p:nvSpPr>
            <p:cNvPr id="4" name="矩形 3"/>
            <p:cNvSpPr/>
            <p:nvPr/>
          </p:nvSpPr>
          <p:spPr>
            <a:xfrm>
              <a:off x="3336926" y="1616061"/>
              <a:ext cx="2475026" cy="3479574"/>
            </a:xfrm>
            <a:prstGeom prst="rect">
              <a:avLst/>
            </a:prstGeom>
            <a:solidFill>
              <a:schemeClr val="bg1"/>
            </a:solidFill>
            <a:ln w="3175" cap="flat" cmpd="sng" algn="ctr">
              <a:noFill/>
              <a:prstDash val="solid"/>
              <a:miter lim="800000"/>
            </a:ln>
            <a:effectLst>
              <a:outerShdw blurRad="1524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sp>
          <p:nvSpPr>
            <p:cNvPr id="10" name="矩形: 圆角 9"/>
            <p:cNvSpPr/>
            <p:nvPr/>
          </p:nvSpPr>
          <p:spPr>
            <a:xfrm>
              <a:off x="3996028" y="4504403"/>
              <a:ext cx="1156822" cy="413204"/>
            </a:xfrm>
            <a:prstGeom prst="roundRect">
              <a:avLst/>
            </a:prstGeom>
            <a:solidFill>
              <a:srgbClr val="157E9F"/>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rPr>
                <a:t>02</a:t>
              </a:r>
              <a:endParaRPr kumimoji="0" lang="zh-CN" altLang="en-US"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endParaRPr>
            </a:p>
          </p:txBody>
        </p:sp>
        <p:sp>
          <p:nvSpPr>
            <p:cNvPr id="16" name="文本框 24"/>
            <p:cNvSpPr txBox="1"/>
            <p:nvPr/>
          </p:nvSpPr>
          <p:spPr>
            <a:xfrm>
              <a:off x="3539327" y="1813657"/>
              <a:ext cx="2059510" cy="1373068"/>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600"/>
                </a:spcAft>
                <a:buClrTx/>
                <a:buSzTx/>
                <a:buFontTx/>
                <a:buNone/>
                <a:defRPr/>
              </a:pP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具备相应的教师资格及专业知识和教育教学能力，在教育教学一线任教，切实履行教师岗位职责和义务。</a:t>
              </a:r>
              <a:endPar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endParaRPr>
            </a:p>
          </p:txBody>
        </p:sp>
      </p:grpSp>
      <p:grpSp>
        <p:nvGrpSpPr>
          <p:cNvPr id="23" name="组合 22"/>
          <p:cNvGrpSpPr/>
          <p:nvPr/>
        </p:nvGrpSpPr>
        <p:grpSpPr>
          <a:xfrm>
            <a:off x="9218773" y="1616061"/>
            <a:ext cx="2814729" cy="3957154"/>
            <a:chOff x="6117130" y="1616061"/>
            <a:chExt cx="2475026" cy="3479574"/>
          </a:xfrm>
        </p:grpSpPr>
        <p:sp>
          <p:nvSpPr>
            <p:cNvPr id="5" name="矩形 4"/>
            <p:cNvSpPr/>
            <p:nvPr/>
          </p:nvSpPr>
          <p:spPr>
            <a:xfrm>
              <a:off x="6117130" y="1616061"/>
              <a:ext cx="2475026" cy="3479574"/>
            </a:xfrm>
            <a:prstGeom prst="rect">
              <a:avLst/>
            </a:prstGeom>
            <a:solidFill>
              <a:schemeClr val="bg1"/>
            </a:solidFill>
            <a:ln w="3175" cap="flat" cmpd="sng" algn="ctr">
              <a:noFill/>
              <a:prstDash val="solid"/>
              <a:miter lim="800000"/>
            </a:ln>
            <a:effectLst>
              <a:outerShdw blurRad="1524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sp>
          <p:nvSpPr>
            <p:cNvPr id="11" name="矩形: 圆角 10"/>
            <p:cNvSpPr/>
            <p:nvPr/>
          </p:nvSpPr>
          <p:spPr>
            <a:xfrm>
              <a:off x="6776232" y="4504403"/>
              <a:ext cx="1156822" cy="413204"/>
            </a:xfrm>
            <a:prstGeom prst="roundRect">
              <a:avLst/>
            </a:prstGeom>
            <a:solidFill>
              <a:srgbClr val="157E9F"/>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rPr>
                <a:t>04</a:t>
              </a:r>
              <a:endParaRPr kumimoji="0" lang="zh-CN" altLang="en-US"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endParaRPr>
            </a:p>
          </p:txBody>
        </p:sp>
        <p:sp>
          <p:nvSpPr>
            <p:cNvPr id="19" name="文本框 27"/>
            <p:cNvSpPr txBox="1"/>
            <p:nvPr/>
          </p:nvSpPr>
          <p:spPr>
            <a:xfrm>
              <a:off x="6344988" y="1813657"/>
              <a:ext cx="2059510" cy="120735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600"/>
                </a:spcAft>
                <a:buClrTx/>
                <a:buSzTx/>
                <a:buFontTx/>
                <a:buNone/>
                <a:defRPr/>
              </a:pP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中小学教师评聘各级别职称（职务），除必须达到上述</a:t>
              </a:r>
              <a:r>
                <a:rPr kumimoji="0" lang="en-US" altLang="zh-CN"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1</a:t>
              </a: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a:t>
              </a:r>
              <a:r>
                <a:rPr kumimoji="0" lang="en-US" altLang="zh-CN"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2</a:t>
              </a: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a:t>
              </a:r>
              <a:r>
                <a:rPr kumimoji="0" lang="en-US" altLang="zh-CN"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3</a:t>
              </a: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标准条件，还根据不同等级要求，应分别具备对应标准条件：</a:t>
              </a:r>
              <a:endPar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endParaRPr>
            </a:p>
          </p:txBody>
        </p:sp>
      </p:grpSp>
      <p:grpSp>
        <p:nvGrpSpPr>
          <p:cNvPr id="24" name="组合 23"/>
          <p:cNvGrpSpPr/>
          <p:nvPr/>
        </p:nvGrpSpPr>
        <p:grpSpPr>
          <a:xfrm>
            <a:off x="6199750" y="1615463"/>
            <a:ext cx="2814729" cy="3957154"/>
            <a:chOff x="6117130" y="1616061"/>
            <a:chExt cx="2475026" cy="3479574"/>
          </a:xfrm>
        </p:grpSpPr>
        <p:sp>
          <p:nvSpPr>
            <p:cNvPr id="25" name="矩形 24"/>
            <p:cNvSpPr/>
            <p:nvPr/>
          </p:nvSpPr>
          <p:spPr>
            <a:xfrm>
              <a:off x="6117130" y="1616061"/>
              <a:ext cx="2475026" cy="3479574"/>
            </a:xfrm>
            <a:prstGeom prst="rect">
              <a:avLst/>
            </a:prstGeom>
            <a:solidFill>
              <a:schemeClr val="bg1"/>
            </a:solidFill>
            <a:ln w="3175" cap="flat" cmpd="sng" algn="ctr">
              <a:noFill/>
              <a:prstDash val="solid"/>
              <a:miter lim="800000"/>
            </a:ln>
            <a:effectLst>
              <a:outerShdw blurRad="1524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sp>
          <p:nvSpPr>
            <p:cNvPr id="26" name="矩形: 圆角 25"/>
            <p:cNvSpPr/>
            <p:nvPr/>
          </p:nvSpPr>
          <p:spPr>
            <a:xfrm>
              <a:off x="6776232" y="4504403"/>
              <a:ext cx="1156822" cy="413204"/>
            </a:xfrm>
            <a:prstGeom prst="roundRect">
              <a:avLst/>
            </a:prstGeom>
            <a:solidFill>
              <a:srgbClr val="157E9F"/>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rPr>
                <a:t>03</a:t>
              </a:r>
              <a:endParaRPr kumimoji="0" lang="zh-CN" altLang="en-US"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endParaRPr>
            </a:p>
          </p:txBody>
        </p:sp>
        <p:sp>
          <p:nvSpPr>
            <p:cNvPr id="27" name="文本框 27"/>
            <p:cNvSpPr txBox="1"/>
            <p:nvPr/>
          </p:nvSpPr>
          <p:spPr>
            <a:xfrm>
              <a:off x="6344988" y="1813657"/>
              <a:ext cx="2059510" cy="25276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600"/>
                </a:spcAft>
                <a:buClrTx/>
                <a:buSzTx/>
                <a:buFontTx/>
                <a:buNone/>
                <a:defRPr/>
              </a:pP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身心健康。</a:t>
              </a:r>
              <a:endPar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t>基本条件</a:t>
            </a:r>
            <a:endParaRPr lang="zh-CN" altLang="en-US" dirty="0"/>
          </a:p>
        </p:txBody>
      </p:sp>
      <p:grpSp>
        <p:nvGrpSpPr>
          <p:cNvPr id="23" name="组合 22"/>
          <p:cNvGrpSpPr/>
          <p:nvPr/>
        </p:nvGrpSpPr>
        <p:grpSpPr>
          <a:xfrm>
            <a:off x="9218773" y="1616061"/>
            <a:ext cx="2814729" cy="3957154"/>
            <a:chOff x="6117130" y="1616061"/>
            <a:chExt cx="2475026" cy="3479574"/>
          </a:xfrm>
        </p:grpSpPr>
        <p:sp>
          <p:nvSpPr>
            <p:cNvPr id="5" name="矩形 4"/>
            <p:cNvSpPr/>
            <p:nvPr/>
          </p:nvSpPr>
          <p:spPr>
            <a:xfrm>
              <a:off x="6117130" y="1616061"/>
              <a:ext cx="2475026" cy="3479574"/>
            </a:xfrm>
            <a:prstGeom prst="rect">
              <a:avLst/>
            </a:prstGeom>
            <a:solidFill>
              <a:schemeClr val="bg1"/>
            </a:solidFill>
            <a:ln w="3175" cap="flat" cmpd="sng" algn="ctr">
              <a:noFill/>
              <a:prstDash val="solid"/>
              <a:miter lim="800000"/>
            </a:ln>
            <a:effectLst>
              <a:outerShdw blurRad="1524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sp>
          <p:nvSpPr>
            <p:cNvPr id="11" name="矩形: 圆角 10"/>
            <p:cNvSpPr/>
            <p:nvPr/>
          </p:nvSpPr>
          <p:spPr>
            <a:xfrm>
              <a:off x="6776232" y="4504403"/>
              <a:ext cx="1156822" cy="413204"/>
            </a:xfrm>
            <a:prstGeom prst="roundRect">
              <a:avLst/>
            </a:prstGeom>
            <a:solidFill>
              <a:srgbClr val="157E9F"/>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rPr>
                <a:t>04</a:t>
              </a:r>
              <a:endParaRPr kumimoji="0" lang="zh-CN" altLang="en-US" sz="16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sym typeface="HarmonyOS Sans SC Black" panose="00000A00000000000000" pitchFamily="2" charset="-122"/>
              </a:endParaRPr>
            </a:p>
          </p:txBody>
        </p:sp>
        <p:sp>
          <p:nvSpPr>
            <p:cNvPr id="19" name="文本框 27"/>
            <p:cNvSpPr txBox="1"/>
            <p:nvPr/>
          </p:nvSpPr>
          <p:spPr>
            <a:xfrm>
              <a:off x="6344988" y="1813657"/>
              <a:ext cx="2059510" cy="120735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600"/>
                </a:spcAft>
                <a:buClrTx/>
                <a:buSzTx/>
                <a:buFontTx/>
                <a:buNone/>
                <a:defRPr/>
              </a:pP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中小学教师评聘各级别职称（职务），除必须达到上述</a:t>
              </a:r>
              <a:r>
                <a:rPr kumimoji="0" lang="en-US" altLang="zh-CN"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1</a:t>
              </a: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a:t>
              </a:r>
              <a:r>
                <a:rPr kumimoji="0" lang="en-US" altLang="zh-CN"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2</a:t>
              </a: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a:t>
              </a:r>
              <a:r>
                <a:rPr kumimoji="0" lang="en-US" altLang="zh-CN"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3</a:t>
              </a:r>
              <a:r>
                <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rPr>
                <a:t>标准条件，还根据不同等级要求，应分别具备对应标准条件：</a:t>
              </a:r>
              <a:endParaRPr kumimoji="0" lang="zh-CN" altLang="en-US" sz="1400" b="0" i="0" u="none" strike="noStrike" kern="1200" cap="none" spc="160" normalizeH="0" baseline="0" noProof="0" dirty="0">
                <a:ln>
                  <a:noFill/>
                </a:ln>
                <a:solidFill>
                  <a:srgbClr val="F9F9F9">
                    <a:lumMod val="50000"/>
                  </a:srgbClr>
                </a:solidFill>
                <a:effectLst/>
                <a:uLnTx/>
                <a:uFillTx/>
                <a:latin typeface="阿里巴巴普惠体" panose="00020600040101010101" pitchFamily="18" charset="-122"/>
                <a:ea typeface="阿里巴巴普惠体" panose="00020600040101010101" pitchFamily="18" charset="-122"/>
                <a:cs typeface="+mn-cs"/>
                <a:sym typeface="HarmonyOS Sans SC Light" panose="00000400000000000000" pitchFamily="2" charset="-122"/>
              </a:endParaRPr>
            </a:p>
          </p:txBody>
        </p:sp>
      </p:grpSp>
      <p:graphicFrame>
        <p:nvGraphicFramePr>
          <p:cNvPr id="7" name="图示 6"/>
          <p:cNvGraphicFramePr/>
          <p:nvPr/>
        </p:nvGraphicFramePr>
        <p:xfrm>
          <a:off x="2164808" y="1360627"/>
          <a:ext cx="6329274" cy="477039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2" name="幻灯片缩放定位 11">
            <a:hlinkClick r:id="rId6" action="ppaction://hlinksldjump"/>
          </p:cNvPr>
          <p:cNvPicPr>
            <a:picLocks noGrp="1" noRot="1" noChangeAspect="1" noMove="1" noResize="1" noEditPoints="1" noAdjustHandles="1" noChangeArrowheads="1" noChangeShapeType="1"/>
          </p:cNvPicPr>
          <p:nvPr/>
        </p:nvPicPr>
        <p:blipFill>
          <a:blip r:embed="rId7"/>
          <a:stretch>
            <a:fillRect/>
          </a:stretch>
        </p:blipFill>
        <p:spPr>
          <a:xfrm>
            <a:off x="2266072" y="1445207"/>
            <a:ext cx="1245224" cy="700438"/>
          </a:xfrm>
          <a:prstGeom prst="roundRect">
            <a:avLst>
              <a:gd name="adj" fmla="val 8594"/>
            </a:avLst>
          </a:prstGeom>
          <a:solidFill>
            <a:srgbClr val="FFFFFF">
              <a:shade val="85000"/>
            </a:srgbClr>
          </a:solidFill>
          <a:ln>
            <a:noFill/>
          </a:ln>
          <a:effectLst/>
        </p:spPr>
      </p:pic>
      <p:pic>
        <p:nvPicPr>
          <p:cNvPr id="15" name="幻灯片缩放定位 14">
            <a:hlinkClick r:id="rId6"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2266072" y="2419583"/>
            <a:ext cx="1245224" cy="700438"/>
          </a:xfrm>
          <a:prstGeom prst="roundRect">
            <a:avLst>
              <a:gd name="adj" fmla="val 8594"/>
            </a:avLst>
          </a:prstGeom>
          <a:solidFill>
            <a:srgbClr val="FFFFFF">
              <a:shade val="85000"/>
            </a:srgbClr>
          </a:solidFill>
          <a:ln>
            <a:noFill/>
          </a:ln>
          <a:effectLst/>
        </p:spPr>
      </p:pic>
      <p:pic>
        <p:nvPicPr>
          <p:cNvPr id="18" name="幻灯片缩放定位 17">
            <a:hlinkClick r:id="rId6" action="ppaction://hlinksldjump"/>
          </p:cNvPr>
          <p:cNvPicPr>
            <a:picLocks noGrp="1" noRot="1" noChangeAspect="1" noMove="1" noResize="1" noEditPoints="1" noAdjustHandles="1" noChangeArrowheads="1" noChangeShapeType="1"/>
          </p:cNvPicPr>
          <p:nvPr/>
        </p:nvPicPr>
        <p:blipFill>
          <a:blip r:embed="rId9"/>
          <a:stretch>
            <a:fillRect/>
          </a:stretch>
        </p:blipFill>
        <p:spPr>
          <a:xfrm>
            <a:off x="2266072" y="3393959"/>
            <a:ext cx="1245224" cy="700438"/>
          </a:xfrm>
          <a:prstGeom prst="roundRect">
            <a:avLst>
              <a:gd name="adj" fmla="val 8594"/>
            </a:avLst>
          </a:prstGeom>
          <a:solidFill>
            <a:srgbClr val="FFFFFF">
              <a:shade val="85000"/>
            </a:srgbClr>
          </a:solidFill>
          <a:ln>
            <a:noFill/>
          </a:ln>
          <a:effectLst/>
        </p:spPr>
      </p:pic>
      <p:pic>
        <p:nvPicPr>
          <p:cNvPr id="28" name="幻灯片缩放定位 27">
            <a:hlinkClick r:id="rId6" action="ppaction://hlinksldjump"/>
          </p:cNvPr>
          <p:cNvPicPr>
            <a:picLocks noGrp="1" noRot="1" noChangeAspect="1" noMove="1" noResize="1" noEditPoints="1" noAdjustHandles="1" noChangeArrowheads="1" noChangeShapeType="1"/>
          </p:cNvPicPr>
          <p:nvPr/>
        </p:nvPicPr>
        <p:blipFill>
          <a:blip r:embed="rId10"/>
          <a:stretch>
            <a:fillRect/>
          </a:stretch>
        </p:blipFill>
        <p:spPr>
          <a:xfrm>
            <a:off x="2266072" y="4368335"/>
            <a:ext cx="1245224" cy="700438"/>
          </a:xfrm>
          <a:prstGeom prst="roundRect">
            <a:avLst>
              <a:gd name="adj" fmla="val 8594"/>
            </a:avLst>
          </a:prstGeom>
          <a:solidFill>
            <a:srgbClr val="FFFFFF">
              <a:shade val="85000"/>
            </a:srgbClr>
          </a:solidFill>
          <a:ln>
            <a:noFill/>
          </a:ln>
          <a:effectLst/>
        </p:spPr>
      </p:pic>
      <p:pic>
        <p:nvPicPr>
          <p:cNvPr id="30" name="幻灯片缩放定位 29">
            <a:hlinkClick r:id="rId6"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2266072" y="5342709"/>
            <a:ext cx="1245224" cy="700438"/>
          </a:xfrm>
          <a:prstGeom prst="roundRect">
            <a:avLst>
              <a:gd name="adj" fmla="val 8594"/>
            </a:avLst>
          </a:prstGeom>
          <a:solidFill>
            <a:srgbClr val="FFFFFF">
              <a:shade val="85000"/>
            </a:srgbClr>
          </a:solidFill>
          <a:ln>
            <a:no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87629" y="1390497"/>
            <a:ext cx="3498697" cy="4267200"/>
            <a:chOff x="1929536" y="1390497"/>
            <a:chExt cx="2256790" cy="4267200"/>
          </a:xfrm>
        </p:grpSpPr>
        <p:sp>
          <p:nvSpPr>
            <p:cNvPr id="11" name="梯形 10"/>
            <p:cNvSpPr/>
            <p:nvPr/>
          </p:nvSpPr>
          <p:spPr>
            <a:xfrm flipV="1">
              <a:off x="1929536" y="5238597"/>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12" name="梯形 11"/>
            <p:cNvSpPr/>
            <p:nvPr/>
          </p:nvSpPr>
          <p:spPr>
            <a:xfrm>
              <a:off x="1929536" y="1390497"/>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13" name="矩形 12"/>
            <p:cNvSpPr/>
            <p:nvPr/>
          </p:nvSpPr>
          <p:spPr>
            <a:xfrm>
              <a:off x="2072411" y="1390497"/>
              <a:ext cx="1968500" cy="4267200"/>
            </a:xfrm>
            <a:prstGeom prst="rect">
              <a:avLst/>
            </a:prstGeom>
            <a:ln>
              <a:noFill/>
            </a:ln>
            <a:effectLst>
              <a:outerShdw blurRad="63500" dist="25400" dir="10800000" algn="r" rotWithShape="0">
                <a:srgbClr val="6096E6">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14" name="任意多边形 8"/>
            <p:cNvSpPr/>
            <p:nvPr/>
          </p:nvSpPr>
          <p:spPr>
            <a:xfrm>
              <a:off x="2198141" y="1527022"/>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6096E6">
                <a:lumMod val="20000"/>
                <a:lumOff val="80000"/>
              </a:srgbClr>
            </a:solidFill>
            <a:ln>
              <a:noFill/>
              <a:prstDash val="dash"/>
            </a:ln>
            <a:effectLst>
              <a:outerShdw blurRad="63500" dist="25400" dir="10800000" algn="r" rotWithShape="0">
                <a:srgbClr val="6096E6">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29" name="文本框 17"/>
            <p:cNvSpPr txBox="1"/>
            <p:nvPr/>
          </p:nvSpPr>
          <p:spPr>
            <a:xfrm>
              <a:off x="2155596" y="2207107"/>
              <a:ext cx="1795780" cy="412115"/>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2000" b="1" spc="300" dirty="0">
                  <a:solidFill>
                    <a:srgbClr val="6096E6">
                      <a:lumMod val="50000"/>
                    </a:srgbClr>
                  </a:solidFill>
                  <a:latin typeface="+mj-ea"/>
                  <a:ea typeface="+mj-ea"/>
                </a:rPr>
                <a:t>破格评审</a:t>
              </a:r>
              <a:endParaRPr lang="en-US" altLang="zh-CN" sz="2000" b="1" spc="300" dirty="0">
                <a:solidFill>
                  <a:srgbClr val="6096E6">
                    <a:lumMod val="50000"/>
                  </a:srgbClr>
                </a:solidFill>
                <a:latin typeface="+mj-ea"/>
                <a:ea typeface="+mj-ea"/>
              </a:endParaRPr>
            </a:p>
          </p:txBody>
        </p:sp>
      </p:grpSp>
      <p:grpSp>
        <p:nvGrpSpPr>
          <p:cNvPr id="36" name="组合 35"/>
          <p:cNvGrpSpPr/>
          <p:nvPr/>
        </p:nvGrpSpPr>
        <p:grpSpPr>
          <a:xfrm>
            <a:off x="4358462" y="1390497"/>
            <a:ext cx="3498697" cy="4267200"/>
            <a:chOff x="4653051" y="1390497"/>
            <a:chExt cx="2256790" cy="4267200"/>
          </a:xfrm>
        </p:grpSpPr>
        <p:sp>
          <p:nvSpPr>
            <p:cNvPr id="17" name="梯形 16"/>
            <p:cNvSpPr/>
            <p:nvPr/>
          </p:nvSpPr>
          <p:spPr>
            <a:xfrm flipV="1">
              <a:off x="4653051" y="5238597"/>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18" name="梯形 17"/>
            <p:cNvSpPr/>
            <p:nvPr/>
          </p:nvSpPr>
          <p:spPr>
            <a:xfrm>
              <a:off x="4653051" y="1390497"/>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19" name="矩形 18"/>
            <p:cNvSpPr/>
            <p:nvPr/>
          </p:nvSpPr>
          <p:spPr>
            <a:xfrm>
              <a:off x="4795926" y="1390497"/>
              <a:ext cx="1968500" cy="4267200"/>
            </a:xfrm>
            <a:prstGeom prst="rect">
              <a:avLst/>
            </a:prstGeom>
            <a:solidFill>
              <a:srgbClr val="58B6E5"/>
            </a:solidFill>
            <a:ln>
              <a:noFill/>
            </a:ln>
            <a:effectLst>
              <a:outerShdw blurRad="63500" dist="25400" dir="10800000" algn="r" rotWithShape="0">
                <a:srgbClr val="58B6E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20" name="任意多边形 56"/>
            <p:cNvSpPr/>
            <p:nvPr/>
          </p:nvSpPr>
          <p:spPr>
            <a:xfrm>
              <a:off x="4921656" y="1527022"/>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8B6E5">
                <a:lumMod val="20000"/>
                <a:lumOff val="80000"/>
              </a:srgbClr>
            </a:solidFill>
            <a:ln>
              <a:noFill/>
              <a:prstDash val="dash"/>
            </a:ln>
            <a:effectLst>
              <a:outerShdw blurRad="63500" dist="25400" dir="10800000" algn="r" rotWithShape="0">
                <a:srgbClr val="58B6E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31" name="文本框 25"/>
            <p:cNvSpPr txBox="1"/>
            <p:nvPr/>
          </p:nvSpPr>
          <p:spPr>
            <a:xfrm>
              <a:off x="4879111" y="2207107"/>
              <a:ext cx="1795780" cy="412115"/>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2000" b="1" spc="300" dirty="0">
                  <a:solidFill>
                    <a:srgbClr val="58B6E5">
                      <a:lumMod val="50000"/>
                    </a:srgbClr>
                  </a:solidFill>
                  <a:latin typeface="+mj-ea"/>
                  <a:ea typeface="+mj-ea"/>
                </a:rPr>
                <a:t>倾斜政策</a:t>
              </a:r>
              <a:endParaRPr lang="en-US" altLang="zh-CN" sz="2000" b="1" spc="300" dirty="0">
                <a:solidFill>
                  <a:srgbClr val="58B6E5">
                    <a:lumMod val="50000"/>
                  </a:srgbClr>
                </a:solidFill>
                <a:latin typeface="+mj-ea"/>
                <a:ea typeface="+mj-ea"/>
              </a:endParaRPr>
            </a:p>
          </p:txBody>
        </p:sp>
      </p:grpSp>
      <p:grpSp>
        <p:nvGrpSpPr>
          <p:cNvPr id="37" name="组合 36"/>
          <p:cNvGrpSpPr/>
          <p:nvPr/>
        </p:nvGrpSpPr>
        <p:grpSpPr>
          <a:xfrm>
            <a:off x="8029294" y="1390497"/>
            <a:ext cx="3498697" cy="4267200"/>
            <a:chOff x="7376566" y="1390497"/>
            <a:chExt cx="2256790" cy="4267200"/>
          </a:xfrm>
        </p:grpSpPr>
        <p:sp>
          <p:nvSpPr>
            <p:cNvPr id="23" name="梯形 22"/>
            <p:cNvSpPr/>
            <p:nvPr/>
          </p:nvSpPr>
          <p:spPr>
            <a:xfrm flipV="1">
              <a:off x="7376566" y="5238597"/>
              <a:ext cx="2256790" cy="419100"/>
            </a:xfrm>
            <a:prstGeom prst="trapezoid">
              <a:avLst>
                <a:gd name="adj" fmla="val 34090"/>
              </a:avLst>
            </a:pr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24" name="梯形 23"/>
            <p:cNvSpPr/>
            <p:nvPr/>
          </p:nvSpPr>
          <p:spPr>
            <a:xfrm>
              <a:off x="7376566" y="1390497"/>
              <a:ext cx="2256790" cy="419100"/>
            </a:xfrm>
            <a:prstGeom prst="trapezoid">
              <a:avLst>
                <a:gd name="adj" fmla="val 34090"/>
              </a:avLst>
            </a:pr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25" name="矩形 24"/>
            <p:cNvSpPr/>
            <p:nvPr/>
          </p:nvSpPr>
          <p:spPr>
            <a:xfrm>
              <a:off x="7519441" y="1390497"/>
              <a:ext cx="1968500" cy="4267200"/>
            </a:xfrm>
            <a:prstGeom prst="rect">
              <a:avLst/>
            </a:prstGeom>
            <a:solidFill>
              <a:srgbClr val="56CA95"/>
            </a:solidFill>
            <a:ln>
              <a:noFill/>
            </a:ln>
            <a:effectLst>
              <a:outerShdw blurRad="63500" dist="25400" dir="10800000" algn="r" rotWithShape="0">
                <a:srgbClr val="56CA9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26" name="任意多边形 77"/>
            <p:cNvSpPr/>
            <p:nvPr/>
          </p:nvSpPr>
          <p:spPr>
            <a:xfrm>
              <a:off x="7645171" y="1527022"/>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6CA95">
                <a:lumMod val="20000"/>
                <a:lumOff val="80000"/>
              </a:srgbClr>
            </a:solidFill>
            <a:ln>
              <a:noFill/>
              <a:prstDash val="dash"/>
            </a:ln>
            <a:effectLst>
              <a:outerShdw blurRad="63500" dist="25400" dir="10800000" algn="r" rotWithShape="0">
                <a:srgbClr val="56CA9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p>
          </p:txBody>
        </p:sp>
        <p:sp>
          <p:nvSpPr>
            <p:cNvPr id="33" name="文本框 28"/>
            <p:cNvSpPr txBox="1"/>
            <p:nvPr/>
          </p:nvSpPr>
          <p:spPr>
            <a:xfrm>
              <a:off x="7602626" y="2207107"/>
              <a:ext cx="1795780" cy="412115"/>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2000" b="1" spc="300" dirty="0">
                  <a:solidFill>
                    <a:srgbClr val="56CA95">
                      <a:lumMod val="50000"/>
                    </a:srgbClr>
                  </a:solidFill>
                  <a:latin typeface="+mj-ea"/>
                  <a:ea typeface="+mj-ea"/>
                </a:rPr>
                <a:t>绿色通道</a:t>
              </a:r>
              <a:endParaRPr lang="en-US" altLang="zh-CN" sz="2000" b="1" spc="300" dirty="0">
                <a:solidFill>
                  <a:srgbClr val="56CA95">
                    <a:lumMod val="50000"/>
                  </a:srgbClr>
                </a:solidFill>
                <a:latin typeface="+mj-ea"/>
                <a:ea typeface="+mj-ea"/>
              </a:endParaRPr>
            </a:p>
          </p:txBody>
        </p:sp>
      </p:gr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t>特别关注：</a:t>
            </a:r>
            <a:endParaRPr lang="zh-CN" altLang="en-US" dirty="0">
              <a:solidFill>
                <a:srgbClr val="FFFF00"/>
              </a:solidFill>
            </a:endParaRPr>
          </a:p>
        </p:txBody>
      </p:sp>
      <p:pic>
        <p:nvPicPr>
          <p:cNvPr id="5" name="幻灯片缩放定位 4">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1104046" y="2834926"/>
            <a:ext cx="2856843" cy="17145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幻灯片缩放定位 6">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4825452" y="2834926"/>
            <a:ext cx="2856843" cy="17145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幻灯片缩放定位 9">
            <a:hlinkClick r:id="rId5" action="ppaction://hlinksldjump"/>
          </p:cNvPr>
          <p:cNvPicPr>
            <a:picLocks noGrp="1" noRot="1" noChangeAspect="1" noMove="1" noResize="1" noEditPoints="1" noAdjustHandles="1" noChangeArrowheads="1" noChangeShapeType="1"/>
          </p:cNvPicPr>
          <p:nvPr/>
        </p:nvPicPr>
        <p:blipFill>
          <a:blip r:embed="rId6"/>
          <a:stretch>
            <a:fillRect/>
          </a:stretch>
        </p:blipFill>
        <p:spPr>
          <a:xfrm>
            <a:off x="8503752" y="2834926"/>
            <a:ext cx="2856843" cy="17145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矩形 37"/>
          <p:cNvSpPr/>
          <p:nvPr/>
        </p:nvSpPr>
        <p:spPr>
          <a:xfrm>
            <a:off x="2194932" y="5882242"/>
            <a:ext cx="780213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以评审当地当年文件为准</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solidFill>
                  <a:srgbClr val="FFFF00"/>
                </a:solidFill>
              </a:rPr>
              <a:t>破格评审</a:t>
            </a:r>
            <a:endParaRPr lang="zh-CN" altLang="en-US" dirty="0">
              <a:solidFill>
                <a:srgbClr val="FFFF00"/>
              </a:solidFill>
            </a:endParaRPr>
          </a:p>
        </p:txBody>
      </p:sp>
      <p:graphicFrame>
        <p:nvGraphicFramePr>
          <p:cNvPr id="7" name="图示 6"/>
          <p:cNvGraphicFramePr/>
          <p:nvPr/>
        </p:nvGraphicFramePr>
        <p:xfrm>
          <a:off x="350638" y="1755985"/>
          <a:ext cx="6304399" cy="35402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6803136" y="2630240"/>
            <a:ext cx="5393740" cy="2951449"/>
          </a:xfrm>
          <a:prstGeom prst="rect">
            <a:avLst/>
          </a:prstGeom>
          <a:noFill/>
        </p:spPr>
        <p:txBody>
          <a:bodyPr wrap="square">
            <a:spAutoFit/>
          </a:bodyPr>
          <a:lstStyle/>
          <a:p>
            <a:pPr>
              <a:lnSpc>
                <a:spcPct val="150000"/>
              </a:lnSpc>
            </a:pPr>
            <a:r>
              <a:rPr lang="zh-CN" altLang="en-US" sz="1800" b="1" dirty="0">
                <a:solidFill>
                  <a:schemeClr val="bg1"/>
                </a:solidFill>
                <a:effectLst>
                  <a:outerShdw blurRad="38100" dist="38100" dir="2700000" algn="tl">
                    <a:srgbClr val="000000">
                      <a:alpha val="43137"/>
                    </a:srgbClr>
                  </a:outerShdw>
                </a:effectLst>
              </a:rPr>
              <a:t>各省（自治区、直辖市，含新疆生产建设兵团）根据本地教育发展情况，结合各类中小学校的特点和教育教学实际，制定中小学教师具体评价标准。对于</a:t>
            </a:r>
            <a:r>
              <a:rPr lang="zh-CN" altLang="en-US" sz="1800" b="1" dirty="0">
                <a:solidFill>
                  <a:srgbClr val="FFFF00"/>
                </a:solidFill>
                <a:effectLst>
                  <a:outerShdw blurRad="38100" dist="38100" dir="2700000" algn="tl">
                    <a:srgbClr val="000000">
                      <a:alpha val="43137"/>
                    </a:srgbClr>
                  </a:outerShdw>
                </a:effectLst>
              </a:rPr>
              <a:t>少数特别优秀</a:t>
            </a:r>
            <a:r>
              <a:rPr lang="zh-CN" altLang="en-US" sz="1800" b="1" dirty="0">
                <a:solidFill>
                  <a:schemeClr val="bg1"/>
                </a:solidFill>
                <a:effectLst>
                  <a:outerShdw blurRad="38100" dist="38100" dir="2700000" algn="tl">
                    <a:srgbClr val="000000">
                      <a:alpha val="43137"/>
                    </a:srgbClr>
                  </a:outerShdw>
                </a:effectLst>
              </a:rPr>
              <a:t>的教师，可制定相应的</a:t>
            </a:r>
            <a:r>
              <a:rPr lang="zh-CN" altLang="en-US" sz="1800" b="1" dirty="0">
                <a:solidFill>
                  <a:srgbClr val="FFFF00"/>
                </a:solidFill>
                <a:effectLst>
                  <a:outerShdw blurRad="38100" dist="38100" dir="2700000" algn="tl">
                    <a:srgbClr val="000000">
                      <a:alpha val="43137"/>
                    </a:srgbClr>
                  </a:outerShdw>
                </a:effectLst>
              </a:rPr>
              <a:t>破格评审</a:t>
            </a:r>
            <a:r>
              <a:rPr lang="zh-CN" altLang="en-US" sz="1800" b="1" dirty="0">
                <a:solidFill>
                  <a:schemeClr val="bg1"/>
                </a:solidFill>
                <a:effectLst>
                  <a:outerShdw blurRad="38100" dist="38100" dir="2700000" algn="tl">
                    <a:srgbClr val="000000">
                      <a:alpha val="43137"/>
                    </a:srgbClr>
                  </a:outerShdw>
                </a:effectLst>
              </a:rPr>
              <a:t>条件。中小学正高级教师、高级教师的评价标准要体现中学、小学的不同特点和要求，有所区别，并对农村教师予以适当倾斜。</a:t>
            </a:r>
            <a:endParaRPr lang="zh-CN" altLang="en-US" sz="18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2194932" y="5882242"/>
            <a:ext cx="780213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以评审当地当年文件为准</a:t>
            </a:r>
            <a:endParaRPr lang="zh-CN" altLang="en-US" sz="5400" b="1" cap="none" spc="0" dirty="0">
              <a:ln w="22225">
                <a:solidFill>
                  <a:schemeClr val="accent2"/>
                </a:solidFill>
                <a:prstDash val="solid"/>
              </a:ln>
              <a:solidFill>
                <a:schemeClr val="accent2">
                  <a:lumMod val="40000"/>
                  <a:lumOff val="60000"/>
                </a:schemeClr>
              </a:solidFill>
              <a:effectLst/>
            </a:endParaRPr>
          </a:p>
        </p:txBody>
      </p:sp>
      <p:pic>
        <p:nvPicPr>
          <p:cNvPr id="14" name="幻灯片缩放定位 13">
            <a:hlinkClick r:id="rId6" action="ppaction://hlinksldjump"/>
          </p:cNvPr>
          <p:cNvPicPr>
            <a:picLocks noGrp="1" noRot="1" noChangeAspect="1" noMove="1" noResize="1" noEditPoints="1" noAdjustHandles="1" noChangeArrowheads="1" noChangeShapeType="1"/>
          </p:cNvPicPr>
          <p:nvPr/>
        </p:nvPicPr>
        <p:blipFill>
          <a:blip r:embed="rId7"/>
          <a:stretch>
            <a:fillRect/>
          </a:stretch>
        </p:blipFill>
        <p:spPr>
          <a:xfrm>
            <a:off x="2601038" y="2025617"/>
            <a:ext cx="1781242" cy="1092474"/>
          </a:xfrm>
          <a:prstGeom prst="rect">
            <a:avLst/>
          </a:prstGeom>
          <a:ln w="3175">
            <a:solidFill>
              <a:prstClr val="lightGray"/>
            </a:solidFill>
          </a:ln>
        </p:spPr>
      </p:pic>
      <p:pic>
        <p:nvPicPr>
          <p:cNvPr id="17" name="幻灯片缩放定位 16">
            <a:hlinkClick r:id="rId8" action="ppaction://hlinksldjump"/>
          </p:cNvPr>
          <p:cNvPicPr>
            <a:picLocks noGrp="1" noRot="1" noChangeAspect="1" noMove="1" noResize="1" noEditPoints="1" noAdjustHandles="1" noChangeArrowheads="1" noChangeShapeType="1"/>
          </p:cNvPicPr>
          <p:nvPr/>
        </p:nvPicPr>
        <p:blipFill>
          <a:blip r:embed="rId9"/>
          <a:stretch>
            <a:fillRect/>
          </a:stretch>
        </p:blipFill>
        <p:spPr>
          <a:xfrm>
            <a:off x="4634190" y="2025617"/>
            <a:ext cx="1781242" cy="1092474"/>
          </a:xfrm>
          <a:prstGeom prst="rect">
            <a:avLst/>
          </a:prstGeom>
          <a:ln w="3175">
            <a:solidFill>
              <a:prstClr val="lightGray"/>
            </a:solidFill>
          </a:ln>
        </p:spPr>
      </p:pic>
      <p:pic>
        <p:nvPicPr>
          <p:cNvPr id="21" name="幻灯片缩放定位 20">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582548" y="2025617"/>
            <a:ext cx="1781242" cy="1092474"/>
          </a:xfrm>
          <a:prstGeom prst="rect">
            <a:avLst/>
          </a:prstGeom>
          <a:ln w="3175">
            <a:solidFill>
              <a:prstClr val="lightGray"/>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9559101" cy="424732"/>
          </a:xfrm>
        </p:spPr>
        <p:txBody>
          <a:bodyPr/>
          <a:lstStyle/>
          <a:p>
            <a:r>
              <a:rPr lang="zh-CN" altLang="en-US" dirty="0"/>
              <a:t>中小学教师职称</a:t>
            </a:r>
            <a:r>
              <a:rPr lang="en-US" altLang="zh-CN" dirty="0"/>
              <a:t>——</a:t>
            </a:r>
            <a:r>
              <a:rPr lang="zh-CN" altLang="en-US" dirty="0">
                <a:solidFill>
                  <a:srgbClr val="FFFF00"/>
                </a:solidFill>
              </a:rPr>
              <a:t>破格评审：</a:t>
            </a:r>
            <a:endParaRPr lang="zh-CN" altLang="en-US" dirty="0">
              <a:solidFill>
                <a:srgbClr val="FFFF00"/>
              </a:solidFill>
            </a:endParaRPr>
          </a:p>
        </p:txBody>
      </p:sp>
      <p:pic>
        <p:nvPicPr>
          <p:cNvPr id="5" name="图片 4">
            <a:hlinkClick r:id="rId1"/>
          </p:cNvPr>
          <p:cNvPicPr>
            <a:picLocks noChangeAspect="1"/>
          </p:cNvPicPr>
          <p:nvPr/>
        </p:nvPicPr>
        <p:blipFill>
          <a:blip r:embed="rId2"/>
          <a:stretch>
            <a:fillRect/>
          </a:stretch>
        </p:blipFill>
        <p:spPr>
          <a:xfrm>
            <a:off x="267652" y="1401904"/>
            <a:ext cx="6352713" cy="499262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p:cNvSpPr txBox="1"/>
          <p:nvPr/>
        </p:nvSpPr>
        <p:spPr>
          <a:xfrm>
            <a:off x="6715461" y="3070555"/>
            <a:ext cx="5571635" cy="1323439"/>
          </a:xfrm>
          <a:prstGeom prst="rect">
            <a:avLst/>
          </a:prstGeom>
          <a:noFill/>
        </p:spPr>
        <p:txBody>
          <a:bodyPr wrap="square">
            <a:spAutoFit/>
          </a:bodyPr>
          <a:lstStyle/>
          <a:p>
            <a:r>
              <a:rPr lang="zh-CN" altLang="en-US" sz="3200" b="1" dirty="0">
                <a:solidFill>
                  <a:schemeClr val="bg1"/>
                </a:solidFill>
                <a:effectLst>
                  <a:outerShdw blurRad="38100" dist="38100" dir="2700000" algn="tl">
                    <a:srgbClr val="000000">
                      <a:alpha val="43137"/>
                    </a:srgbClr>
                  </a:outerShdw>
                </a:effectLst>
              </a:rPr>
              <a:t>以</a:t>
            </a:r>
            <a:r>
              <a:rPr lang="zh-CN" altLang="en-US" sz="4800" b="1" dirty="0">
                <a:solidFill>
                  <a:schemeClr val="bg1"/>
                </a:solidFill>
                <a:effectLst>
                  <a:outerShdw blurRad="38100" dist="38100" dir="2700000" algn="tl">
                    <a:srgbClr val="000000">
                      <a:alpha val="43137"/>
                    </a:srgbClr>
                  </a:outerShdw>
                </a:effectLst>
              </a:rPr>
              <a:t>河南省</a:t>
            </a:r>
            <a:r>
              <a:rPr lang="en-US" altLang="zh-CN" sz="4800" b="1" dirty="0">
                <a:solidFill>
                  <a:schemeClr val="bg1"/>
                </a:solidFill>
                <a:effectLst>
                  <a:outerShdw blurRad="38100" dist="38100" dir="2700000" algn="tl">
                    <a:srgbClr val="000000">
                      <a:alpha val="43137"/>
                    </a:srgbClr>
                  </a:outerShdw>
                </a:effectLst>
              </a:rPr>
              <a:t>2021</a:t>
            </a:r>
            <a:r>
              <a:rPr lang="zh-CN" altLang="en-US" sz="4800" b="1" dirty="0">
                <a:solidFill>
                  <a:schemeClr val="bg1"/>
                </a:solidFill>
                <a:effectLst>
                  <a:outerShdw blurRad="38100" dist="38100" dir="2700000" algn="tl">
                    <a:srgbClr val="000000">
                      <a:alpha val="43137"/>
                    </a:srgbClr>
                  </a:outerShdw>
                </a:effectLst>
              </a:rPr>
              <a:t>年</a:t>
            </a:r>
            <a:endParaRPr lang="en-US" altLang="zh-CN" sz="4800" b="1" dirty="0">
              <a:solidFill>
                <a:schemeClr val="bg1"/>
              </a:solidFill>
              <a:effectLst>
                <a:outerShdw blurRad="38100" dist="38100" dir="2700000" algn="tl">
                  <a:srgbClr val="000000">
                    <a:alpha val="43137"/>
                  </a:srgbClr>
                </a:outerShdw>
              </a:effectLst>
            </a:endParaRPr>
          </a:p>
          <a:p>
            <a:r>
              <a:rPr lang="zh-CN" altLang="en-US" sz="3200" b="1" dirty="0">
                <a:solidFill>
                  <a:schemeClr val="bg1"/>
                </a:solidFill>
                <a:effectLst>
                  <a:outerShdw blurRad="38100" dist="38100" dir="2700000" algn="tl">
                    <a:srgbClr val="000000">
                      <a:alpha val="43137"/>
                    </a:srgbClr>
                  </a:outerShdw>
                </a:effectLst>
              </a:rPr>
              <a:t>中小学教师职称评审文件为例</a:t>
            </a:r>
            <a:endParaRPr lang="zh-CN" altLang="en-US" sz="3200" b="1"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solidFill>
                  <a:srgbClr val="FFFF00"/>
                </a:solidFill>
              </a:rPr>
              <a:t>破格评审</a:t>
            </a:r>
            <a:r>
              <a:rPr lang="zh-CN" altLang="en-US" dirty="0"/>
              <a:t>：</a:t>
            </a:r>
            <a:r>
              <a:rPr lang="zh-CN" altLang="en-US" dirty="0">
                <a:ln w="6600">
                  <a:solidFill>
                    <a:schemeClr val="accent2"/>
                  </a:solidFill>
                  <a:prstDash val="solid"/>
                </a:ln>
                <a:solidFill>
                  <a:srgbClr val="FFFFFF"/>
                </a:solidFill>
                <a:effectLst>
                  <a:outerShdw dist="38100" dir="2700000" algn="tl" rotWithShape="0">
                    <a:schemeClr val="accent2"/>
                  </a:outerShdw>
                </a:effectLst>
              </a:rPr>
              <a:t>正高</a:t>
            </a:r>
            <a:r>
              <a:rPr kumimoji="0" lang="zh-CN" altLang="en-US" sz="2400" i="0" u="none" strike="noStrike" kern="1200" normalizeH="0" baseline="0" noProof="0" dirty="0">
                <a:ln w="6600">
                  <a:solidFill>
                    <a:schemeClr val="accent2"/>
                  </a:solidFill>
                  <a:prstDash val="solid"/>
                </a:ln>
                <a:solidFill>
                  <a:srgbClr val="FFFFFF"/>
                </a:solidFill>
                <a:effectLst>
                  <a:outerShdw dist="38100" dir="2700000" algn="tl" rotWithShape="0">
                    <a:schemeClr val="accent2"/>
                  </a:outerShdw>
                </a:effectLst>
                <a:uLnTx/>
                <a:uFillTx/>
                <a:latin typeface="Arial" panose="020B0604020202020204" pitchFamily="34" charset="0"/>
                <a:ea typeface="汉仪雅酷黑 95W" panose="020B0A04020202020204" charset="-122"/>
                <a:cs typeface="+mn-cs"/>
              </a:rPr>
              <a:t>级教师</a:t>
            </a:r>
            <a:endParaRPr lang="zh-CN" altLang="en-US" dirty="0">
              <a:solidFill>
                <a:srgbClr val="FFFF00"/>
              </a:solidFill>
            </a:endParaRPr>
          </a:p>
        </p:txBody>
      </p:sp>
      <p:graphicFrame>
        <p:nvGraphicFramePr>
          <p:cNvPr id="3" name="图示 2"/>
          <p:cNvGraphicFramePr/>
          <p:nvPr/>
        </p:nvGraphicFramePr>
        <p:xfrm>
          <a:off x="968045" y="1741017"/>
          <a:ext cx="10699700" cy="483344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314553" y="1050161"/>
            <a:ext cx="11155679" cy="400110"/>
          </a:xfrm>
          <a:prstGeom prst="rect">
            <a:avLst/>
          </a:prstGeom>
          <a:noFill/>
        </p:spPr>
        <p:txBody>
          <a:bodyPr wrap="square">
            <a:spAutoFit/>
          </a:bodyPr>
          <a:lstStyle/>
          <a:p>
            <a:r>
              <a:rPr lang="zh-CN" altLang="en-US" sz="2000" dirty="0"/>
              <a:t>破格申报评审正高级教师职称人员，除符合正高级教师正常晋升条件外，还须符合以下要求：</a:t>
            </a:r>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solidFill>
                  <a:srgbClr val="FFFF00"/>
                </a:solidFill>
              </a:rPr>
              <a:t>破格评审</a:t>
            </a:r>
            <a:r>
              <a:rPr lang="zh-CN" altLang="en-US" dirty="0"/>
              <a:t>：</a:t>
            </a:r>
            <a:r>
              <a:rPr lang="zh-CN" altLang="en-US" dirty="0">
                <a:ln w="6600">
                  <a:solidFill>
                    <a:schemeClr val="accent2"/>
                  </a:solidFill>
                  <a:prstDash val="solid"/>
                </a:ln>
                <a:solidFill>
                  <a:srgbClr val="FFFFFF"/>
                </a:solidFill>
                <a:effectLst>
                  <a:outerShdw dist="38100" dir="2700000" algn="tl" rotWithShape="0">
                    <a:schemeClr val="accent2"/>
                  </a:outerShdw>
                </a:effectLst>
              </a:rPr>
              <a:t>高</a:t>
            </a:r>
            <a:r>
              <a:rPr kumimoji="0" lang="zh-CN" altLang="en-US" sz="2400" i="0" u="none" strike="noStrike" kern="1200" normalizeH="0" baseline="0" noProof="0" dirty="0">
                <a:ln w="6600">
                  <a:solidFill>
                    <a:schemeClr val="accent2"/>
                  </a:solidFill>
                  <a:prstDash val="solid"/>
                </a:ln>
                <a:solidFill>
                  <a:srgbClr val="FFFFFF"/>
                </a:solidFill>
                <a:effectLst>
                  <a:outerShdw dist="38100" dir="2700000" algn="tl" rotWithShape="0">
                    <a:schemeClr val="accent2"/>
                  </a:outerShdw>
                </a:effectLst>
                <a:uLnTx/>
                <a:uFillTx/>
                <a:latin typeface="Arial" panose="020B0604020202020204" pitchFamily="34" charset="0"/>
                <a:ea typeface="汉仪雅酷黑 95W" panose="020B0A04020202020204" charset="-122"/>
                <a:cs typeface="+mn-cs"/>
              </a:rPr>
              <a:t>级教师</a:t>
            </a:r>
            <a:endParaRPr lang="zh-CN" altLang="en-US" dirty="0">
              <a:solidFill>
                <a:srgbClr val="FFFF00"/>
              </a:solidFill>
            </a:endParaRPr>
          </a:p>
        </p:txBody>
      </p:sp>
      <p:sp>
        <p:nvSpPr>
          <p:cNvPr id="5" name="文本框 4"/>
          <p:cNvSpPr txBox="1"/>
          <p:nvPr/>
        </p:nvSpPr>
        <p:spPr>
          <a:xfrm>
            <a:off x="453542" y="994060"/>
            <a:ext cx="11155679" cy="400110"/>
          </a:xfrm>
          <a:prstGeom prst="rect">
            <a:avLst/>
          </a:prstGeom>
          <a:noFill/>
        </p:spPr>
        <p:txBody>
          <a:bodyPr wrap="square">
            <a:spAutoFit/>
          </a:bodyPr>
          <a:lstStyle/>
          <a:p>
            <a:r>
              <a:rPr lang="zh-CN" altLang="en-US" sz="2000" dirty="0"/>
              <a:t>破格申报评审高级教师职称人员，除符合高级教师正常晋升条件外，还须符合以下要求：</a:t>
            </a:r>
            <a:endParaRPr lang="zh-CN" altLang="en-US" sz="2000" dirty="0"/>
          </a:p>
        </p:txBody>
      </p:sp>
      <p:graphicFrame>
        <p:nvGraphicFramePr>
          <p:cNvPr id="6" name="图示 5"/>
          <p:cNvGraphicFramePr/>
          <p:nvPr/>
        </p:nvGraphicFramePr>
        <p:xfrm>
          <a:off x="212138" y="1770277"/>
          <a:ext cx="11638485" cy="480418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solidFill>
                  <a:srgbClr val="FFFF00"/>
                </a:solidFill>
              </a:rPr>
              <a:t>破格评审</a:t>
            </a:r>
            <a:r>
              <a:rPr lang="zh-CN" altLang="en-US" dirty="0"/>
              <a:t>：</a:t>
            </a:r>
            <a:r>
              <a:rPr lang="zh-CN" altLang="en-US" dirty="0">
                <a:ln w="6600">
                  <a:solidFill>
                    <a:schemeClr val="accent2"/>
                  </a:solidFill>
                  <a:prstDash val="solid"/>
                </a:ln>
                <a:solidFill>
                  <a:srgbClr val="FFFFFF"/>
                </a:solidFill>
                <a:effectLst>
                  <a:outerShdw dist="38100" dir="2700000" algn="tl" rotWithShape="0">
                    <a:schemeClr val="accent2"/>
                  </a:outerShdw>
                </a:effectLst>
              </a:rPr>
              <a:t>一</a:t>
            </a:r>
            <a:r>
              <a:rPr kumimoji="0" lang="zh-CN" altLang="en-US" sz="2400" i="0" u="none" strike="noStrike" kern="1200" normalizeH="0" baseline="0" noProof="0" dirty="0">
                <a:ln w="6600">
                  <a:solidFill>
                    <a:schemeClr val="accent2"/>
                  </a:solidFill>
                  <a:prstDash val="solid"/>
                </a:ln>
                <a:solidFill>
                  <a:srgbClr val="FFFFFF"/>
                </a:solidFill>
                <a:effectLst>
                  <a:outerShdw dist="38100" dir="2700000" algn="tl" rotWithShape="0">
                    <a:schemeClr val="accent2"/>
                  </a:outerShdw>
                </a:effectLst>
                <a:uLnTx/>
                <a:uFillTx/>
                <a:latin typeface="Arial" panose="020B0604020202020204" pitchFamily="34" charset="0"/>
                <a:ea typeface="汉仪雅酷黑 95W" panose="020B0A04020202020204" charset="-122"/>
                <a:cs typeface="+mn-cs"/>
              </a:rPr>
              <a:t>级教师</a:t>
            </a:r>
            <a:endParaRPr lang="zh-CN" altLang="en-US" dirty="0">
              <a:solidFill>
                <a:srgbClr val="FFFF00"/>
              </a:solidFill>
            </a:endParaRPr>
          </a:p>
        </p:txBody>
      </p:sp>
      <p:sp>
        <p:nvSpPr>
          <p:cNvPr id="5" name="文本框 4"/>
          <p:cNvSpPr txBox="1"/>
          <p:nvPr/>
        </p:nvSpPr>
        <p:spPr>
          <a:xfrm>
            <a:off x="225551" y="932379"/>
            <a:ext cx="11740897" cy="400110"/>
          </a:xfrm>
          <a:prstGeom prst="rect">
            <a:avLst/>
          </a:prstGeom>
          <a:noFill/>
        </p:spPr>
        <p:txBody>
          <a:bodyPr wrap="square">
            <a:spAutoFit/>
          </a:bodyPr>
          <a:lstStyle/>
          <a:p>
            <a:r>
              <a:rPr lang="zh-CN" altLang="en-US" sz="2000" dirty="0"/>
              <a:t>破格申报评审一级教师职称人员，除具备一级教师正常晋升条件外，还须符合以下要求：</a:t>
            </a:r>
            <a:endParaRPr lang="zh-CN" altLang="en-US" sz="2000" dirty="0"/>
          </a:p>
        </p:txBody>
      </p:sp>
      <p:graphicFrame>
        <p:nvGraphicFramePr>
          <p:cNvPr id="30" name="图示 29"/>
          <p:cNvGraphicFramePr/>
          <p:nvPr/>
        </p:nvGraphicFramePr>
        <p:xfrm>
          <a:off x="335279" y="1864373"/>
          <a:ext cx="11521439" cy="41677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solidFill>
                  <a:srgbClr val="FFFF00"/>
                </a:solidFill>
              </a:rPr>
              <a:t>倾斜政策</a:t>
            </a:r>
            <a:endParaRPr lang="zh-CN" altLang="en-US" dirty="0">
              <a:solidFill>
                <a:srgbClr val="FFFF00"/>
              </a:solidFill>
            </a:endParaRPr>
          </a:p>
        </p:txBody>
      </p:sp>
      <p:sp>
        <p:nvSpPr>
          <p:cNvPr id="6" name="矩形 5"/>
          <p:cNvSpPr/>
          <p:nvPr/>
        </p:nvSpPr>
        <p:spPr>
          <a:xfrm>
            <a:off x="2194932" y="5882242"/>
            <a:ext cx="780213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以评审当地当年文件为准</a:t>
            </a:r>
            <a:endParaRPr lang="zh-CN" altLang="en-US" sz="5400" b="1" cap="none" spc="0" dirty="0">
              <a:ln w="22225">
                <a:solidFill>
                  <a:schemeClr val="accent2"/>
                </a:solidFill>
                <a:prstDash val="solid"/>
              </a:ln>
              <a:solidFill>
                <a:schemeClr val="accent2">
                  <a:lumMod val="40000"/>
                  <a:lumOff val="60000"/>
                </a:schemeClr>
              </a:solidFill>
              <a:effectLst/>
            </a:endParaRPr>
          </a:p>
        </p:txBody>
      </p:sp>
      <p:graphicFrame>
        <p:nvGraphicFramePr>
          <p:cNvPr id="3" name="图示 2"/>
          <p:cNvGraphicFramePr/>
          <p:nvPr/>
        </p:nvGraphicFramePr>
        <p:xfrm>
          <a:off x="307239" y="877823"/>
          <a:ext cx="11506810" cy="50995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solidFill>
                  <a:srgbClr val="FFFF00"/>
                </a:solidFill>
              </a:rPr>
              <a:t>倾斜政策</a:t>
            </a:r>
            <a:endParaRPr lang="zh-CN" altLang="en-US" dirty="0">
              <a:solidFill>
                <a:srgbClr val="FFFF00"/>
              </a:solidFill>
            </a:endParaRPr>
          </a:p>
        </p:txBody>
      </p:sp>
      <p:pic>
        <p:nvPicPr>
          <p:cNvPr id="5" name="图片 4">
            <a:hlinkClick r:id="rId1" action="ppaction://hlinkfile"/>
          </p:cNvPr>
          <p:cNvPicPr>
            <a:picLocks noChangeAspect="1"/>
          </p:cNvPicPr>
          <p:nvPr/>
        </p:nvPicPr>
        <p:blipFill>
          <a:blip r:embed="rId2"/>
          <a:stretch>
            <a:fillRect/>
          </a:stretch>
        </p:blipFill>
        <p:spPr>
          <a:xfrm>
            <a:off x="244462" y="980236"/>
            <a:ext cx="4394199" cy="566006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p:cNvSpPr txBox="1"/>
          <p:nvPr/>
        </p:nvSpPr>
        <p:spPr>
          <a:xfrm>
            <a:off x="5010913" y="2349102"/>
            <a:ext cx="7056730" cy="2807435"/>
          </a:xfrm>
          <a:prstGeom prst="rect">
            <a:avLst/>
          </a:prstGeom>
          <a:noFill/>
        </p:spPr>
        <p:txBody>
          <a:bodyPr wrap="square" rtlCol="0">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rPr>
              <a:t>各省（自治区、直辖市，含新疆生产建设兵团）根据本地教育发展情况，结合各类中小学校的特点和教育教学实际，制定中小学教师具体评价标准。对于少数特别优秀的教师，可制定相应的破格评审条件。中小学正高级教师、高级教师的评价标准要体现中学、小学的不同特点和要求，有所区别，并对</a:t>
            </a:r>
            <a:r>
              <a:rPr lang="zh-CN" altLang="en-US" sz="2000" b="1" dirty="0">
                <a:solidFill>
                  <a:srgbClr val="FFFF00"/>
                </a:solidFill>
                <a:effectLst>
                  <a:outerShdw blurRad="38100" dist="38100" dir="2700000" algn="tl">
                    <a:srgbClr val="000000">
                      <a:alpha val="43137"/>
                    </a:srgbClr>
                  </a:outerShdw>
                </a:effectLst>
              </a:rPr>
              <a:t>农村教师</a:t>
            </a:r>
            <a:r>
              <a:rPr lang="zh-CN" altLang="en-US" sz="2000" b="1" dirty="0">
                <a:solidFill>
                  <a:schemeClr val="bg1"/>
                </a:solidFill>
                <a:effectLst>
                  <a:outerShdw blurRad="38100" dist="38100" dir="2700000" algn="tl">
                    <a:srgbClr val="000000">
                      <a:alpha val="43137"/>
                    </a:srgbClr>
                  </a:outerShdw>
                </a:effectLst>
              </a:rPr>
              <a:t>予以</a:t>
            </a:r>
            <a:r>
              <a:rPr lang="zh-CN" altLang="en-US" sz="2000" b="1" dirty="0">
                <a:solidFill>
                  <a:srgbClr val="FFFF00"/>
                </a:solidFill>
                <a:effectLst>
                  <a:outerShdw blurRad="38100" dist="38100" dir="2700000" algn="tl">
                    <a:srgbClr val="000000">
                      <a:alpha val="43137"/>
                    </a:srgbClr>
                  </a:outerShdw>
                </a:effectLst>
              </a:rPr>
              <a:t>适当倾斜</a:t>
            </a:r>
            <a:r>
              <a:rPr lang="zh-CN" altLang="en-US" sz="2000" b="1" dirty="0">
                <a:solidFill>
                  <a:schemeClr val="bg1"/>
                </a:solidFill>
                <a:effectLst>
                  <a:outerShdw blurRad="38100" dist="38100" dir="2700000" algn="tl">
                    <a:srgbClr val="000000">
                      <a:alpha val="43137"/>
                    </a:srgbClr>
                  </a:outerShdw>
                </a:effectLst>
              </a:rPr>
              <a:t>。</a:t>
            </a:r>
            <a:endParaRPr lang="zh-CN" altLang="en-US" sz="2000"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5343531" y="1120879"/>
            <a:ext cx="6391493" cy="769441"/>
          </a:xfrm>
          <a:prstGeom prst="rect">
            <a:avLst/>
          </a:prstGeom>
          <a:noFill/>
        </p:spPr>
        <p:txBody>
          <a:bodyPr wrap="none" lIns="91440" tIns="45720" rIns="91440" bIns="45720">
            <a:spAutoFit/>
          </a:bodyPr>
          <a:lstStyle/>
          <a:p>
            <a:pPr algn="ctr"/>
            <a:r>
              <a:rPr lang="zh-CN" altLang="en-US" sz="4400" b="1" cap="none" spc="0" dirty="0">
                <a:ln w="22225">
                  <a:solidFill>
                    <a:schemeClr val="accent2"/>
                  </a:solidFill>
                  <a:prstDash val="solid"/>
                </a:ln>
                <a:solidFill>
                  <a:schemeClr val="accent2">
                    <a:lumMod val="40000"/>
                    <a:lumOff val="60000"/>
                  </a:schemeClr>
                </a:solidFill>
                <a:effectLst/>
              </a:rPr>
              <a:t>以评审当地当年文件为准</a:t>
            </a:r>
            <a:endParaRPr lang="zh-CN" altLang="en-US" sz="4400" b="1" cap="none" spc="0" dirty="0">
              <a:ln w="22225">
                <a:solidFill>
                  <a:schemeClr val="accent2"/>
                </a:solidFill>
                <a:prstDash val="solid"/>
              </a:ln>
              <a:solidFill>
                <a:schemeClr val="accent2">
                  <a:lumMod val="40000"/>
                  <a:lumOff val="60000"/>
                </a:schemeClr>
              </a:solidFill>
              <a:effectLst/>
            </a:endParaRPr>
          </a:p>
        </p:txBody>
      </p:sp>
      <p:sp>
        <p:nvSpPr>
          <p:cNvPr id="11" name="矩形 10"/>
          <p:cNvSpPr/>
          <p:nvPr/>
        </p:nvSpPr>
        <p:spPr>
          <a:xfrm>
            <a:off x="5907789" y="5857879"/>
            <a:ext cx="5262980" cy="769441"/>
          </a:xfrm>
          <a:prstGeom prst="rect">
            <a:avLst/>
          </a:prstGeom>
          <a:noFill/>
        </p:spPr>
        <p:txBody>
          <a:bodyPr wrap="none" lIns="91440" tIns="45720" rIns="91440" bIns="45720">
            <a:spAutoFit/>
          </a:bodyPr>
          <a:lstStyle/>
          <a:p>
            <a:pPr algn="ctr"/>
            <a:r>
              <a:rPr lang="zh-CN" altLang="en-US" sz="4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不是躺平</a:t>
            </a:r>
            <a:r>
              <a:rPr lang="zh-CN" alt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r>
              <a:rPr lang="zh-CN" altLang="en-US" sz="4400" b="1" dirty="0">
                <a:ln w="22225">
                  <a:solidFill>
                    <a:schemeClr val="accent2"/>
                  </a:solidFill>
                  <a:prstDash val="solid"/>
                </a:ln>
                <a:solidFill>
                  <a:schemeClr val="accent2">
                    <a:lumMod val="40000"/>
                    <a:lumOff val="60000"/>
                  </a:schemeClr>
                </a:solidFill>
              </a:rPr>
              <a:t>还有要求</a:t>
            </a:r>
            <a:endParaRPr lang="zh-CN" alt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208628"/>
            <a:ext cx="12192000" cy="237744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文本框 21"/>
          <p:cNvSpPr txBox="1"/>
          <p:nvPr/>
        </p:nvSpPr>
        <p:spPr>
          <a:xfrm>
            <a:off x="258445" y="2776855"/>
            <a:ext cx="11798935" cy="1322070"/>
          </a:xfrm>
          <a:prstGeom prst="rect">
            <a:avLst/>
          </a:prstGeom>
          <a:noFill/>
        </p:spPr>
        <p:txBody>
          <a:bodyPr wrap="square" rtlCol="0">
            <a:spAutoFit/>
          </a:bodyPr>
          <a:lstStyle/>
          <a:p>
            <a:pPr algn="ctr"/>
            <a:r>
              <a:rPr lang="zh-CN" altLang="en-US" sz="8000" b="1" dirty="0">
                <a:solidFill>
                  <a:schemeClr val="bg1"/>
                </a:solidFill>
                <a:latin typeface="Arial" panose="020B0604020202020204" pitchFamily="34" charset="0"/>
                <a:ea typeface="汉仪雅酷黑 95W" panose="020B0A04020202020204" charset="-122"/>
              </a:rPr>
              <a:t>关于教师职称评审哪些事</a:t>
            </a:r>
            <a:endParaRPr lang="zh-CN" altLang="en-US" sz="8000" b="1" dirty="0">
              <a:solidFill>
                <a:schemeClr val="bg1"/>
              </a:solidFill>
              <a:latin typeface="Arial" panose="020B0604020202020204" pitchFamily="34" charset="0"/>
              <a:ea typeface="汉仪雅酷黑 95W" panose="020B0A04020202020204" charset="-122"/>
            </a:endParaRPr>
          </a:p>
        </p:txBody>
      </p:sp>
      <p:grpSp>
        <p:nvGrpSpPr>
          <p:cNvPr id="2" name="组合 1"/>
          <p:cNvGrpSpPr/>
          <p:nvPr/>
        </p:nvGrpSpPr>
        <p:grpSpPr>
          <a:xfrm>
            <a:off x="3280148" y="5645321"/>
            <a:ext cx="7595235" cy="651510"/>
            <a:chOff x="3280148" y="5645321"/>
            <a:chExt cx="7595235" cy="651510"/>
          </a:xfrm>
        </p:grpSpPr>
        <p:sp>
          <p:nvSpPr>
            <p:cNvPr id="31" name="student-graduation-cap-shape_52041"/>
            <p:cNvSpPr>
              <a:spLocks noChangeAspect="1"/>
            </p:cNvSpPr>
            <p:nvPr/>
          </p:nvSpPr>
          <p:spPr bwMode="auto">
            <a:xfrm>
              <a:off x="3280148" y="5674349"/>
              <a:ext cx="254674" cy="306765"/>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rgbClr val="157E9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dirty="0">
                <a:ln>
                  <a:noFill/>
                </a:ln>
                <a:solidFill>
                  <a:srgbClr val="022737"/>
                </a:solidFill>
                <a:effectLst/>
                <a:uLnTx/>
                <a:uFillTx/>
                <a:latin typeface="方正宋刻本秀楷简体" panose="02000000000000000000" pitchFamily="2" charset="-122"/>
                <a:ea typeface="方正宋刻本秀楷简体" panose="02000000000000000000" pitchFamily="2" charset="-122"/>
              </a:endParaRPr>
            </a:p>
          </p:txBody>
        </p:sp>
        <p:sp>
          <p:nvSpPr>
            <p:cNvPr id="32" name="文本框 31"/>
            <p:cNvSpPr txBox="1"/>
            <p:nvPr/>
          </p:nvSpPr>
          <p:spPr>
            <a:xfrm>
              <a:off x="3579983" y="5645321"/>
              <a:ext cx="240487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汉仪雅酷黑 95W" panose="020B0A04020202020204" charset="-122"/>
                </a:rPr>
                <a:t>向辉</a:t>
              </a:r>
              <a:endParaRPr kumimoji="0" lang="zh-CN" altLang="en-US" b="1"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汉仪雅酷黑 95W" panose="020B0A04020202020204" charset="-122"/>
              </a:endParaRPr>
            </a:p>
          </p:txBody>
        </p:sp>
        <p:sp>
          <p:nvSpPr>
            <p:cNvPr id="33" name="student-graduation-cap-shape_52041"/>
            <p:cNvSpPr>
              <a:spLocks noChangeAspect="1"/>
            </p:cNvSpPr>
            <p:nvPr/>
          </p:nvSpPr>
          <p:spPr bwMode="auto">
            <a:xfrm>
              <a:off x="6207148" y="5716567"/>
              <a:ext cx="242195" cy="250463"/>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rgbClr val="157E9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srgbClr val="022737"/>
                </a:solidFill>
                <a:effectLst/>
                <a:uLnTx/>
                <a:uFillTx/>
                <a:latin typeface="方正宋刻本秀楷简体" panose="02000000000000000000" pitchFamily="2" charset="-122"/>
                <a:ea typeface="方正宋刻本秀楷简体" panose="02000000000000000000" pitchFamily="2" charset="-122"/>
              </a:endParaRPr>
            </a:p>
          </p:txBody>
        </p:sp>
        <p:sp>
          <p:nvSpPr>
            <p:cNvPr id="34" name="文本框 33"/>
            <p:cNvSpPr txBox="1"/>
            <p:nvPr/>
          </p:nvSpPr>
          <p:spPr>
            <a:xfrm>
              <a:off x="6516108" y="5651671"/>
              <a:ext cx="4359275"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85000"/>
                      <a:lumOff val="15000"/>
                    </a:schemeClr>
                  </a:solidFill>
                  <a:latin typeface="Arial" panose="020B0604020202020204" pitchFamily="34" charset="0"/>
                  <a:ea typeface="汉仪雅酷黑 95W" panose="020B0A04020202020204" charset="-122"/>
                </a:rPr>
                <a:t>洪湖贺龙中学</a:t>
              </a:r>
              <a:r>
                <a:rPr lang="en-US" altLang="zh-CN" b="1" dirty="0">
                  <a:solidFill>
                    <a:schemeClr val="tx1">
                      <a:lumMod val="85000"/>
                      <a:lumOff val="15000"/>
                    </a:schemeClr>
                  </a:solidFill>
                  <a:latin typeface="Arial" panose="020B0604020202020204" pitchFamily="34" charset="0"/>
                  <a:ea typeface="汉仪雅酷黑 95W" panose="020B0A04020202020204" charset="-122"/>
                </a:rPr>
                <a:t>    </a:t>
              </a:r>
              <a:r>
                <a:rPr lang="zh-CN" altLang="en-US" b="1" dirty="0">
                  <a:solidFill>
                    <a:schemeClr val="tx1">
                      <a:lumMod val="85000"/>
                      <a:lumOff val="15000"/>
                    </a:schemeClr>
                  </a:solidFill>
                  <a:latin typeface="Arial" panose="020B0604020202020204" pitchFamily="34" charset="0"/>
                  <a:ea typeface="汉仪雅酷黑 95W" panose="020B0A04020202020204" charset="-122"/>
                </a:rPr>
                <a:t>洪湖市教育科学研究中心</a:t>
              </a:r>
              <a:endParaRPr lang="zh-CN" altLang="en-US" b="1" dirty="0">
                <a:solidFill>
                  <a:schemeClr val="tx1">
                    <a:lumMod val="85000"/>
                    <a:lumOff val="15000"/>
                  </a:schemeClr>
                </a:solidFill>
                <a:latin typeface="Arial" panose="020B0604020202020204" pitchFamily="34" charset="0"/>
                <a:ea typeface="汉仪雅酷黑 95W" panose="020B0A04020202020204" charset="-122"/>
              </a:endParaRPr>
            </a:p>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85000"/>
                      <a:lumOff val="15000"/>
                    </a:schemeClr>
                  </a:solidFill>
                  <a:latin typeface="Arial" panose="020B0604020202020204" pitchFamily="34" charset="0"/>
                  <a:ea typeface="汉仪雅酷黑 95W" panose="020B0A04020202020204" charset="-122"/>
                </a:rPr>
                <a:t>荆州市技术助力教学向辉名师工作室</a:t>
              </a:r>
              <a:endParaRPr lang="zh-CN" altLang="en-US" b="1" dirty="0">
                <a:solidFill>
                  <a:schemeClr val="tx1">
                    <a:lumMod val="85000"/>
                    <a:lumOff val="15000"/>
                  </a:schemeClr>
                </a:solidFill>
                <a:latin typeface="Arial" panose="020B0604020202020204" pitchFamily="34" charset="0"/>
                <a:ea typeface="汉仪雅酷黑 95W" panose="020B0A04020202020204" charset="-122"/>
              </a:endParaRPr>
            </a:p>
          </p:txBody>
        </p:sp>
      </p:grpSp>
      <p:grpSp>
        <p:nvGrpSpPr>
          <p:cNvPr id="35" name="组合 1"/>
          <p:cNvGrpSpPr/>
          <p:nvPr/>
        </p:nvGrpSpPr>
        <p:grpSpPr bwMode="auto">
          <a:xfrm>
            <a:off x="10203209" y="-781974"/>
            <a:ext cx="2441455" cy="3223791"/>
            <a:chOff x="0" y="-2"/>
            <a:chExt cx="2175714" cy="2871210"/>
          </a:xfrm>
          <a:solidFill>
            <a:srgbClr val="157E9F"/>
          </a:solidFill>
        </p:grpSpPr>
        <p:sp>
          <p:nvSpPr>
            <p:cNvPr id="36"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2A2E37"/>
                </a:solidFill>
                <a:latin typeface="宋体" panose="02010600030101010101" pitchFamily="2" charset="-122"/>
                <a:sym typeface="宋体" panose="02010600030101010101" pitchFamily="2" charset="-122"/>
              </a:endParaRPr>
            </a:p>
          </p:txBody>
        </p:sp>
        <p:sp>
          <p:nvSpPr>
            <p:cNvPr id="37" name="TextBox 14"/>
            <p:cNvSpPr>
              <a:spLocks noChangeArrowheads="1"/>
            </p:cNvSpPr>
            <p:nvPr/>
          </p:nvSpPr>
          <p:spPr bwMode="auto">
            <a:xfrm rot="2748894">
              <a:off x="471725" y="1223644"/>
              <a:ext cx="909406" cy="328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b="1" dirty="0">
                  <a:solidFill>
                    <a:schemeClr val="bg1"/>
                  </a:solidFill>
                  <a:latin typeface="Arial" panose="020B0604020202020204" pitchFamily="34" charset="0"/>
                  <a:ea typeface="汉仪雅酷黑 95W" panose="020B0A04020202020204" charset="-122"/>
                  <a:sym typeface="微软雅黑" panose="020B0503020204020204" pitchFamily="34" charset="-122"/>
                </a:rPr>
                <a:t>2022·10</a:t>
              </a:r>
              <a:endParaRPr lang="en-US" altLang="zh-CN" sz="1800" b="1" dirty="0">
                <a:solidFill>
                  <a:schemeClr val="bg1"/>
                </a:solidFill>
                <a:latin typeface="Arial" panose="020B0604020202020204" pitchFamily="34" charset="0"/>
                <a:ea typeface="汉仪雅酷黑 95W" panose="020B0A04020202020204" charset="-122"/>
                <a:sym typeface="微软雅黑" panose="020B0503020204020204" pitchFamily="34" charset="-122"/>
              </a:endParaRPr>
            </a:p>
          </p:txBody>
        </p:sp>
        <p:sp>
          <p:nvSpPr>
            <p:cNvPr id="38"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39"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pic>
        <p:nvPicPr>
          <p:cNvPr id="3" name="图片 2" descr="图片1"/>
          <p:cNvPicPr>
            <a:picLocks noChangeAspect="1"/>
          </p:cNvPicPr>
          <p:nvPr/>
        </p:nvPicPr>
        <p:blipFill>
          <a:blip r:embed="rId1"/>
          <a:stretch>
            <a:fillRect/>
          </a:stretch>
        </p:blipFill>
        <p:spPr>
          <a:xfrm>
            <a:off x="258445" y="0"/>
            <a:ext cx="2343785" cy="23355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solidFill>
                  <a:srgbClr val="FFFF00"/>
                </a:solidFill>
              </a:rPr>
              <a:t>绿色通道</a:t>
            </a:r>
            <a:endParaRPr lang="zh-CN" altLang="en-US" dirty="0">
              <a:solidFill>
                <a:srgbClr val="FFFF00"/>
              </a:solidFill>
            </a:endParaRPr>
          </a:p>
        </p:txBody>
      </p:sp>
      <p:sp>
        <p:nvSpPr>
          <p:cNvPr id="6" name="矩形 5"/>
          <p:cNvSpPr/>
          <p:nvPr/>
        </p:nvSpPr>
        <p:spPr>
          <a:xfrm>
            <a:off x="2194932" y="5882242"/>
            <a:ext cx="780213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以评审当地当年文件为准</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986333" y="1003080"/>
            <a:ext cx="10219334" cy="829945"/>
          </a:xfrm>
          <a:prstGeom prst="rect">
            <a:avLst/>
          </a:prstGeom>
          <a:noFill/>
        </p:spPr>
        <p:txBody>
          <a:bodyPr wrap="square">
            <a:spAutoFit/>
          </a:bodyPr>
          <a:lstStyle/>
          <a:p>
            <a:r>
              <a:rPr lang="zh-CN" altLang="en-US" sz="2400" dirty="0"/>
              <a:t>第十四条 任现职以来获得以下业绩之一的人员，经省人社部门批准，可以不受单位结构比例限制，专设职数评聘中小学高级教师：</a:t>
            </a:r>
            <a:endParaRPr lang="zh-CN" altLang="en-US" sz="2400" dirty="0"/>
          </a:p>
        </p:txBody>
      </p:sp>
      <p:graphicFrame>
        <p:nvGraphicFramePr>
          <p:cNvPr id="7" name="图示 6"/>
          <p:cNvGraphicFramePr/>
          <p:nvPr/>
        </p:nvGraphicFramePr>
        <p:xfrm>
          <a:off x="804672" y="1861300"/>
          <a:ext cx="10841126" cy="40481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9803"/>
            <a:ext cx="8149079" cy="424732"/>
          </a:xfrm>
        </p:spPr>
        <p:txBody>
          <a:bodyPr/>
          <a:lstStyle/>
          <a:p>
            <a:r>
              <a:rPr lang="zh-CN" altLang="en-US" dirty="0"/>
              <a:t>梳理：学习职称评审政策</a:t>
            </a:r>
            <a:endParaRPr lang="zh-CN" altLang="en-US" dirty="0"/>
          </a:p>
        </p:txBody>
      </p:sp>
      <p:pic>
        <p:nvPicPr>
          <p:cNvPr id="4" name="图片 3"/>
          <p:cNvPicPr>
            <a:picLocks noChangeAspect="1"/>
          </p:cNvPicPr>
          <p:nvPr/>
        </p:nvPicPr>
        <p:blipFill>
          <a:blip r:embed="rId1"/>
          <a:stretch>
            <a:fillRect/>
          </a:stretch>
        </p:blipFill>
        <p:spPr>
          <a:xfrm>
            <a:off x="1620445" y="1272939"/>
            <a:ext cx="8951109" cy="495103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66"/>
          <p:cNvSpPr>
            <a:spLocks noEditPoints="1"/>
          </p:cNvSpPr>
          <p:nvPr/>
        </p:nvSpPr>
        <p:spPr bwMode="auto">
          <a:xfrm>
            <a:off x="5337683" y="2097622"/>
            <a:ext cx="1516634" cy="1331378"/>
          </a:xfrm>
          <a:custGeom>
            <a:avLst/>
            <a:gdLst>
              <a:gd name="T0" fmla="*/ 133 w 260"/>
              <a:gd name="T1" fmla="*/ 181 h 228"/>
              <a:gd name="T2" fmla="*/ 11 w 260"/>
              <a:gd name="T3" fmla="*/ 125 h 228"/>
              <a:gd name="T4" fmla="*/ 123 w 260"/>
              <a:gd name="T5" fmla="*/ 172 h 228"/>
              <a:gd name="T6" fmla="*/ 133 w 260"/>
              <a:gd name="T7" fmla="*/ 81 h 228"/>
              <a:gd name="T8" fmla="*/ 82 w 260"/>
              <a:gd name="T9" fmla="*/ 68 h 228"/>
              <a:gd name="T10" fmla="*/ 29 w 260"/>
              <a:gd name="T11" fmla="*/ 58 h 228"/>
              <a:gd name="T12" fmla="*/ 11 w 260"/>
              <a:gd name="T13" fmla="*/ 84 h 228"/>
              <a:gd name="T14" fmla="*/ 55 w 260"/>
              <a:gd name="T15" fmla="*/ 122 h 228"/>
              <a:gd name="T16" fmla="*/ 0 w 260"/>
              <a:gd name="T17" fmla="*/ 100 h 228"/>
              <a:gd name="T18" fmla="*/ 72 w 260"/>
              <a:gd name="T19" fmla="*/ 150 h 228"/>
              <a:gd name="T20" fmla="*/ 150 w 260"/>
              <a:gd name="T21" fmla="*/ 56 h 228"/>
              <a:gd name="T22" fmla="*/ 55 w 260"/>
              <a:gd name="T23" fmla="*/ 122 h 228"/>
              <a:gd name="T24" fmla="*/ 245 w 260"/>
              <a:gd name="T25" fmla="*/ 183 h 228"/>
              <a:gd name="T26" fmla="*/ 166 w 260"/>
              <a:gd name="T27" fmla="*/ 162 h 228"/>
              <a:gd name="T28" fmla="*/ 195 w 260"/>
              <a:gd name="T29" fmla="*/ 7 h 228"/>
              <a:gd name="T30" fmla="*/ 259 w 260"/>
              <a:gd name="T31" fmla="*/ 154 h 228"/>
              <a:gd name="T32" fmla="*/ 231 w 260"/>
              <a:gd name="T33" fmla="*/ 38 h 228"/>
              <a:gd name="T34" fmla="*/ 248 w 260"/>
              <a:gd name="T35" fmla="*/ 72 h 228"/>
              <a:gd name="T36" fmla="*/ 231 w 260"/>
              <a:gd name="T37" fmla="*/ 157 h 228"/>
              <a:gd name="T38" fmla="*/ 248 w 260"/>
              <a:gd name="T39" fmla="*/ 90 h 228"/>
              <a:gd name="T40" fmla="*/ 231 w 260"/>
              <a:gd name="T41" fmla="*/ 157 h 228"/>
              <a:gd name="T42" fmla="*/ 194 w 260"/>
              <a:gd name="T43" fmla="*/ 34 h 228"/>
              <a:gd name="T44" fmla="*/ 245 w 260"/>
              <a:gd name="T45" fmla="*/ 27 h 228"/>
              <a:gd name="T46" fmla="*/ 196 w 260"/>
              <a:gd name="T47" fmla="*/ 155 h 228"/>
              <a:gd name="T48" fmla="*/ 227 w 260"/>
              <a:gd name="T49" fmla="*/ 90 h 228"/>
              <a:gd name="T50" fmla="*/ 196 w 260"/>
              <a:gd name="T51" fmla="*/ 155 h 228"/>
              <a:gd name="T52" fmla="*/ 226 w 260"/>
              <a:gd name="T53" fmla="*/ 39 h 228"/>
              <a:gd name="T54" fmla="*/ 197 w 260"/>
              <a:gd name="T55" fmla="*/ 73 h 228"/>
              <a:gd name="T56" fmla="*/ 176 w 260"/>
              <a:gd name="T57" fmla="*/ 74 h 228"/>
              <a:gd name="T58" fmla="*/ 192 w 260"/>
              <a:gd name="T59" fmla="*/ 36 h 228"/>
              <a:gd name="T60" fmla="*/ 176 w 260"/>
              <a:gd name="T61" fmla="*/ 74 h 228"/>
              <a:gd name="T62" fmla="*/ 230 w 260"/>
              <a:gd name="T63" fmla="*/ 162 h 228"/>
              <a:gd name="T64" fmla="*/ 180 w 260"/>
              <a:gd name="T65" fmla="*/ 158 h 228"/>
              <a:gd name="T66" fmla="*/ 194 w 260"/>
              <a:gd name="T67" fmla="*/ 90 h 228"/>
              <a:gd name="T68" fmla="*/ 176 w 260"/>
              <a:gd name="T69" fmla="*/ 145 h 228"/>
              <a:gd name="T70" fmla="*/ 223 w 260"/>
              <a:gd name="T71" fmla="*/ 19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8">
                <a:moveTo>
                  <a:pt x="133" y="81"/>
                </a:moveTo>
                <a:cubicBezTo>
                  <a:pt x="132" y="115"/>
                  <a:pt x="134" y="148"/>
                  <a:pt x="133" y="181"/>
                </a:cubicBezTo>
                <a:cubicBezTo>
                  <a:pt x="92" y="182"/>
                  <a:pt x="51" y="184"/>
                  <a:pt x="10" y="180"/>
                </a:cubicBezTo>
                <a:cubicBezTo>
                  <a:pt x="10" y="162"/>
                  <a:pt x="10" y="144"/>
                  <a:pt x="11" y="125"/>
                </a:cubicBezTo>
                <a:cubicBezTo>
                  <a:pt x="24" y="138"/>
                  <a:pt x="19" y="156"/>
                  <a:pt x="20" y="172"/>
                </a:cubicBezTo>
                <a:cubicBezTo>
                  <a:pt x="54" y="172"/>
                  <a:pt x="89" y="172"/>
                  <a:pt x="123" y="172"/>
                </a:cubicBezTo>
                <a:cubicBezTo>
                  <a:pt x="123" y="143"/>
                  <a:pt x="123" y="115"/>
                  <a:pt x="123" y="87"/>
                </a:cubicBezTo>
                <a:cubicBezTo>
                  <a:pt x="126" y="85"/>
                  <a:pt x="131" y="83"/>
                  <a:pt x="133" y="81"/>
                </a:cubicBezTo>
                <a:close/>
                <a:moveTo>
                  <a:pt x="23" y="68"/>
                </a:moveTo>
                <a:cubicBezTo>
                  <a:pt x="43" y="68"/>
                  <a:pt x="62" y="69"/>
                  <a:pt x="82" y="68"/>
                </a:cubicBezTo>
                <a:cubicBezTo>
                  <a:pt x="91" y="69"/>
                  <a:pt x="97" y="63"/>
                  <a:pt x="104" y="59"/>
                </a:cubicBezTo>
                <a:cubicBezTo>
                  <a:pt x="79" y="59"/>
                  <a:pt x="54" y="58"/>
                  <a:pt x="29" y="58"/>
                </a:cubicBezTo>
                <a:cubicBezTo>
                  <a:pt x="23" y="59"/>
                  <a:pt x="15" y="57"/>
                  <a:pt x="10" y="63"/>
                </a:cubicBezTo>
                <a:cubicBezTo>
                  <a:pt x="10" y="70"/>
                  <a:pt x="10" y="77"/>
                  <a:pt x="11" y="84"/>
                </a:cubicBezTo>
                <a:cubicBezTo>
                  <a:pt x="16" y="80"/>
                  <a:pt x="19" y="74"/>
                  <a:pt x="23" y="68"/>
                </a:cubicBezTo>
                <a:close/>
                <a:moveTo>
                  <a:pt x="55" y="122"/>
                </a:moveTo>
                <a:cubicBezTo>
                  <a:pt x="41" y="111"/>
                  <a:pt x="29" y="98"/>
                  <a:pt x="19" y="85"/>
                </a:cubicBezTo>
                <a:cubicBezTo>
                  <a:pt x="11" y="88"/>
                  <a:pt x="5" y="93"/>
                  <a:pt x="0" y="100"/>
                </a:cubicBezTo>
                <a:cubicBezTo>
                  <a:pt x="14" y="120"/>
                  <a:pt x="28" y="140"/>
                  <a:pt x="48" y="154"/>
                </a:cubicBezTo>
                <a:cubicBezTo>
                  <a:pt x="56" y="160"/>
                  <a:pt x="67" y="158"/>
                  <a:pt x="72" y="150"/>
                </a:cubicBezTo>
                <a:cubicBezTo>
                  <a:pt x="81" y="136"/>
                  <a:pt x="87" y="120"/>
                  <a:pt x="97" y="107"/>
                </a:cubicBezTo>
                <a:cubicBezTo>
                  <a:pt x="111" y="86"/>
                  <a:pt x="132" y="73"/>
                  <a:pt x="150" y="56"/>
                </a:cubicBezTo>
                <a:cubicBezTo>
                  <a:pt x="147" y="55"/>
                  <a:pt x="142" y="52"/>
                  <a:pt x="140" y="51"/>
                </a:cubicBezTo>
                <a:cubicBezTo>
                  <a:pt x="103" y="61"/>
                  <a:pt x="73" y="89"/>
                  <a:pt x="55" y="122"/>
                </a:cubicBezTo>
                <a:close/>
                <a:moveTo>
                  <a:pt x="259" y="154"/>
                </a:moveTo>
                <a:cubicBezTo>
                  <a:pt x="260" y="166"/>
                  <a:pt x="251" y="174"/>
                  <a:pt x="245" y="183"/>
                </a:cubicBezTo>
                <a:cubicBezTo>
                  <a:pt x="234" y="198"/>
                  <a:pt x="226" y="215"/>
                  <a:pt x="212" y="228"/>
                </a:cubicBezTo>
                <a:cubicBezTo>
                  <a:pt x="195" y="208"/>
                  <a:pt x="180" y="185"/>
                  <a:pt x="166" y="162"/>
                </a:cubicBezTo>
                <a:cubicBezTo>
                  <a:pt x="164" y="123"/>
                  <a:pt x="166" y="83"/>
                  <a:pt x="165" y="43"/>
                </a:cubicBezTo>
                <a:cubicBezTo>
                  <a:pt x="164" y="25"/>
                  <a:pt x="179" y="12"/>
                  <a:pt x="195" y="7"/>
                </a:cubicBezTo>
                <a:cubicBezTo>
                  <a:pt x="218" y="0"/>
                  <a:pt x="253" y="8"/>
                  <a:pt x="259" y="36"/>
                </a:cubicBezTo>
                <a:cubicBezTo>
                  <a:pt x="260" y="75"/>
                  <a:pt x="259" y="115"/>
                  <a:pt x="259" y="154"/>
                </a:cubicBezTo>
                <a:close/>
                <a:moveTo>
                  <a:pt x="246" y="31"/>
                </a:moveTo>
                <a:cubicBezTo>
                  <a:pt x="241" y="33"/>
                  <a:pt x="236" y="35"/>
                  <a:pt x="231" y="38"/>
                </a:cubicBezTo>
                <a:cubicBezTo>
                  <a:pt x="230" y="50"/>
                  <a:pt x="231" y="61"/>
                  <a:pt x="231" y="72"/>
                </a:cubicBezTo>
                <a:cubicBezTo>
                  <a:pt x="236" y="72"/>
                  <a:pt x="244" y="72"/>
                  <a:pt x="248" y="72"/>
                </a:cubicBezTo>
                <a:cubicBezTo>
                  <a:pt x="248" y="58"/>
                  <a:pt x="248" y="44"/>
                  <a:pt x="246" y="31"/>
                </a:cubicBezTo>
                <a:close/>
                <a:moveTo>
                  <a:pt x="231" y="157"/>
                </a:moveTo>
                <a:cubicBezTo>
                  <a:pt x="236" y="154"/>
                  <a:pt x="242" y="152"/>
                  <a:pt x="248" y="149"/>
                </a:cubicBezTo>
                <a:cubicBezTo>
                  <a:pt x="248" y="129"/>
                  <a:pt x="248" y="110"/>
                  <a:pt x="248" y="90"/>
                </a:cubicBezTo>
                <a:cubicBezTo>
                  <a:pt x="244" y="90"/>
                  <a:pt x="235" y="90"/>
                  <a:pt x="231" y="90"/>
                </a:cubicBezTo>
                <a:cubicBezTo>
                  <a:pt x="231" y="112"/>
                  <a:pt x="231" y="134"/>
                  <a:pt x="231" y="157"/>
                </a:cubicBezTo>
                <a:close/>
                <a:moveTo>
                  <a:pt x="180" y="25"/>
                </a:moveTo>
                <a:cubicBezTo>
                  <a:pt x="184" y="28"/>
                  <a:pt x="189" y="31"/>
                  <a:pt x="194" y="34"/>
                </a:cubicBezTo>
                <a:cubicBezTo>
                  <a:pt x="206" y="30"/>
                  <a:pt x="218" y="29"/>
                  <a:pt x="230" y="34"/>
                </a:cubicBezTo>
                <a:cubicBezTo>
                  <a:pt x="233" y="32"/>
                  <a:pt x="241" y="29"/>
                  <a:pt x="245" y="27"/>
                </a:cubicBezTo>
                <a:cubicBezTo>
                  <a:pt x="226" y="11"/>
                  <a:pt x="199" y="13"/>
                  <a:pt x="180" y="25"/>
                </a:cubicBezTo>
                <a:close/>
                <a:moveTo>
                  <a:pt x="196" y="155"/>
                </a:moveTo>
                <a:cubicBezTo>
                  <a:pt x="206" y="151"/>
                  <a:pt x="217" y="151"/>
                  <a:pt x="227" y="154"/>
                </a:cubicBezTo>
                <a:cubicBezTo>
                  <a:pt x="227" y="133"/>
                  <a:pt x="228" y="111"/>
                  <a:pt x="227" y="90"/>
                </a:cubicBezTo>
                <a:cubicBezTo>
                  <a:pt x="217" y="90"/>
                  <a:pt x="207" y="90"/>
                  <a:pt x="197" y="90"/>
                </a:cubicBezTo>
                <a:cubicBezTo>
                  <a:pt x="197" y="111"/>
                  <a:pt x="198" y="133"/>
                  <a:pt x="196" y="155"/>
                </a:cubicBezTo>
                <a:close/>
                <a:moveTo>
                  <a:pt x="228" y="73"/>
                </a:moveTo>
                <a:cubicBezTo>
                  <a:pt x="227" y="62"/>
                  <a:pt x="228" y="50"/>
                  <a:pt x="226" y="39"/>
                </a:cubicBezTo>
                <a:cubicBezTo>
                  <a:pt x="221" y="28"/>
                  <a:pt x="206" y="36"/>
                  <a:pt x="196" y="37"/>
                </a:cubicBezTo>
                <a:cubicBezTo>
                  <a:pt x="197" y="49"/>
                  <a:pt x="197" y="61"/>
                  <a:pt x="197" y="73"/>
                </a:cubicBezTo>
                <a:cubicBezTo>
                  <a:pt x="207" y="73"/>
                  <a:pt x="218" y="73"/>
                  <a:pt x="228" y="73"/>
                </a:cubicBezTo>
                <a:close/>
                <a:moveTo>
                  <a:pt x="176" y="74"/>
                </a:moveTo>
                <a:cubicBezTo>
                  <a:pt x="180" y="73"/>
                  <a:pt x="190" y="72"/>
                  <a:pt x="194" y="72"/>
                </a:cubicBezTo>
                <a:cubicBezTo>
                  <a:pt x="194" y="60"/>
                  <a:pt x="193" y="48"/>
                  <a:pt x="192" y="36"/>
                </a:cubicBezTo>
                <a:cubicBezTo>
                  <a:pt x="189" y="35"/>
                  <a:pt x="182" y="33"/>
                  <a:pt x="178" y="32"/>
                </a:cubicBezTo>
                <a:cubicBezTo>
                  <a:pt x="176" y="46"/>
                  <a:pt x="176" y="60"/>
                  <a:pt x="176" y="74"/>
                </a:cubicBezTo>
                <a:close/>
                <a:moveTo>
                  <a:pt x="250" y="152"/>
                </a:moveTo>
                <a:cubicBezTo>
                  <a:pt x="243" y="155"/>
                  <a:pt x="236" y="158"/>
                  <a:pt x="230" y="162"/>
                </a:cubicBezTo>
                <a:cubicBezTo>
                  <a:pt x="219" y="154"/>
                  <a:pt x="206" y="152"/>
                  <a:pt x="195" y="161"/>
                </a:cubicBezTo>
                <a:cubicBezTo>
                  <a:pt x="190" y="160"/>
                  <a:pt x="185" y="159"/>
                  <a:pt x="180" y="158"/>
                </a:cubicBezTo>
                <a:cubicBezTo>
                  <a:pt x="183" y="157"/>
                  <a:pt x="189" y="155"/>
                  <a:pt x="192" y="155"/>
                </a:cubicBezTo>
                <a:cubicBezTo>
                  <a:pt x="195" y="133"/>
                  <a:pt x="194" y="111"/>
                  <a:pt x="194" y="90"/>
                </a:cubicBezTo>
                <a:cubicBezTo>
                  <a:pt x="190" y="90"/>
                  <a:pt x="181" y="90"/>
                  <a:pt x="176" y="90"/>
                </a:cubicBezTo>
                <a:cubicBezTo>
                  <a:pt x="176" y="108"/>
                  <a:pt x="176" y="127"/>
                  <a:pt x="176" y="145"/>
                </a:cubicBezTo>
                <a:cubicBezTo>
                  <a:pt x="175" y="166"/>
                  <a:pt x="192" y="180"/>
                  <a:pt x="202" y="197"/>
                </a:cubicBezTo>
                <a:cubicBezTo>
                  <a:pt x="209" y="197"/>
                  <a:pt x="216" y="197"/>
                  <a:pt x="223" y="197"/>
                </a:cubicBezTo>
                <a:cubicBezTo>
                  <a:pt x="232" y="182"/>
                  <a:pt x="243" y="169"/>
                  <a:pt x="250" y="152"/>
                </a:cubicBezTo>
                <a:close/>
              </a:path>
            </a:pathLst>
          </a:custGeom>
          <a:solidFill>
            <a:srgbClr val="157E9F"/>
          </a:solidFill>
          <a:ln>
            <a:noFill/>
          </a:ln>
        </p:spPr>
        <p:txBody>
          <a:bodyPr vert="horz" wrap="square" lIns="91440" tIns="45720" rIns="91440" bIns="45720" numCol="1" anchor="t" anchorCtr="0" compatLnSpc="1"/>
          <a:lstStyle/>
          <a:p>
            <a:endParaRPr lang="zh-CN" altLang="en-US"/>
          </a:p>
        </p:txBody>
      </p:sp>
      <p:sp>
        <p:nvSpPr>
          <p:cNvPr id="9" name="文本框 8"/>
          <p:cNvSpPr txBox="1"/>
          <p:nvPr/>
        </p:nvSpPr>
        <p:spPr>
          <a:xfrm>
            <a:off x="0" y="3429000"/>
            <a:ext cx="12192000" cy="2585323"/>
          </a:xfrm>
          <a:prstGeom prst="rect">
            <a:avLst/>
          </a:prstGeom>
          <a:noFill/>
        </p:spPr>
        <p:txBody>
          <a:bodyPr wrap="square" rtlCol="0">
            <a:spAutoFit/>
          </a:bodyPr>
          <a:lstStyle/>
          <a:p>
            <a:pPr algn="ctr"/>
            <a:r>
              <a:rPr lang="en-US" altLang="zh-CN" sz="5400" b="1" dirty="0">
                <a:solidFill>
                  <a:schemeClr val="tx1">
                    <a:lumMod val="75000"/>
                    <a:lumOff val="25000"/>
                  </a:schemeClr>
                </a:solidFill>
                <a:latin typeface="Arial" panose="020B0604020202020204" pitchFamily="34" charset="0"/>
                <a:ea typeface="汉仪雅酷黑 95W" panose="020B0A04020202020204" charset="-122"/>
              </a:rPr>
              <a:t>NO.2</a:t>
            </a:r>
            <a:r>
              <a:rPr lang="zh-CN" altLang="en-US" sz="5400" b="1" dirty="0">
                <a:solidFill>
                  <a:schemeClr val="tx1">
                    <a:lumMod val="75000"/>
                    <a:lumOff val="25000"/>
                  </a:schemeClr>
                </a:solidFill>
                <a:latin typeface="Arial" panose="020B0604020202020204" pitchFamily="34" charset="0"/>
                <a:ea typeface="汉仪雅酷黑 95W" panose="020B0A04020202020204" charset="-122"/>
              </a:rPr>
              <a:t>探讨评审准备策略</a:t>
            </a:r>
            <a:endParaRPr lang="zh-CN" altLang="en-US" sz="5400" b="1" dirty="0">
              <a:solidFill>
                <a:schemeClr val="tx1">
                  <a:lumMod val="75000"/>
                  <a:lumOff val="25000"/>
                </a:schemeClr>
              </a:solidFill>
              <a:latin typeface="Arial" panose="020B0604020202020204" pitchFamily="34" charset="0"/>
              <a:ea typeface="汉仪雅酷黑 95W" panose="020B0A04020202020204" charset="-122"/>
            </a:endParaRPr>
          </a:p>
          <a:p>
            <a:pPr algn="ctr"/>
            <a:endParaRPr lang="zh-CN" altLang="en-US" sz="5400" b="1" dirty="0">
              <a:solidFill>
                <a:schemeClr val="tx1">
                  <a:lumMod val="75000"/>
                  <a:lumOff val="25000"/>
                </a:schemeClr>
              </a:solidFill>
              <a:latin typeface="Arial" panose="020B0604020202020204" pitchFamily="34" charset="0"/>
              <a:ea typeface="汉仪雅酷黑 95W" panose="020B0A04020202020204" charset="-122"/>
            </a:endParaRPr>
          </a:p>
          <a:p>
            <a:pPr algn="ctr"/>
            <a:endParaRPr lang="zh-CN" altLang="en-US" sz="5400" b="1" dirty="0">
              <a:solidFill>
                <a:schemeClr val="tx1">
                  <a:lumMod val="75000"/>
                  <a:lumOff val="25000"/>
                </a:schemeClr>
              </a:solidFill>
              <a:latin typeface="Arial" panose="020B0604020202020204" pitchFamily="34" charset="0"/>
              <a:ea typeface="汉仪雅酷黑 95W" panose="020B0A04020202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9803"/>
            <a:ext cx="8149079" cy="424732"/>
          </a:xfrm>
        </p:spPr>
        <p:txBody>
          <a:bodyPr/>
          <a:lstStyle/>
          <a:p>
            <a:r>
              <a:rPr lang="zh-CN" altLang="en-US" dirty="0"/>
              <a:t>学习职称评审</a:t>
            </a:r>
            <a:r>
              <a:rPr lang="en-US" altLang="zh-CN" dirty="0"/>
              <a:t>——</a:t>
            </a:r>
            <a:r>
              <a:rPr lang="zh-CN" altLang="en-US" dirty="0">
                <a:solidFill>
                  <a:srgbClr val="FFFF00"/>
                </a:solidFill>
              </a:rPr>
              <a:t>评 分 细 则</a:t>
            </a:r>
            <a:endParaRPr lang="zh-CN" altLang="en-US" dirty="0">
              <a:solidFill>
                <a:srgbClr val="FFFF00"/>
              </a:solidFill>
            </a:endParaRPr>
          </a:p>
        </p:txBody>
      </p:sp>
      <p:sp>
        <p:nvSpPr>
          <p:cNvPr id="5" name="矩形 4"/>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99982" y="2978210"/>
            <a:ext cx="7056730" cy="1069845"/>
          </a:xfrm>
          <a:prstGeom prst="rect">
            <a:avLst/>
          </a:prstGeom>
          <a:noFill/>
        </p:spPr>
        <p:txBody>
          <a:bodyPr wrap="square" rtlCol="0">
            <a:spAutoFit/>
          </a:bodyPr>
          <a:lstStyle/>
          <a:p>
            <a:pPr>
              <a:lnSpc>
                <a:spcPct val="150000"/>
              </a:lnSpc>
            </a:pPr>
            <a:r>
              <a:rPr lang="zh-CN" altLang="en-US" sz="3600" b="1" dirty="0">
                <a:solidFill>
                  <a:schemeClr val="bg1"/>
                </a:solidFill>
                <a:effectLst>
                  <a:outerShdw blurRad="38100" dist="38100" dir="2700000" algn="tl">
                    <a:srgbClr val="000000">
                      <a:alpha val="43137"/>
                    </a:srgbClr>
                  </a:outerShdw>
                </a:effectLst>
              </a:rPr>
              <a:t>以</a:t>
            </a:r>
            <a:r>
              <a:rPr lang="zh-CN" altLang="en-US" sz="4800" b="1" dirty="0">
                <a:solidFill>
                  <a:srgbClr val="FFFF00"/>
                </a:solidFill>
                <a:effectLst>
                  <a:outerShdw blurRad="38100" dist="38100" dir="2700000" algn="tl">
                    <a:srgbClr val="000000">
                      <a:alpha val="43137"/>
                    </a:srgbClr>
                  </a:outerShdw>
                </a:effectLst>
              </a:rPr>
              <a:t>当地当年</a:t>
            </a:r>
            <a:r>
              <a:rPr lang="zh-CN" altLang="en-US" sz="3600" b="1" dirty="0">
                <a:solidFill>
                  <a:schemeClr val="bg1"/>
                </a:solidFill>
                <a:effectLst>
                  <a:outerShdw blurRad="38100" dist="38100" dir="2700000" algn="tl">
                    <a:srgbClr val="000000">
                      <a:alpha val="43137"/>
                    </a:srgbClr>
                  </a:outerShdw>
                </a:effectLst>
              </a:rPr>
              <a:t>的评审文件为准</a:t>
            </a:r>
            <a:endParaRPr lang="zh-CN" altLang="en-US" sz="3600" b="1" dirty="0">
              <a:solidFill>
                <a:schemeClr val="bg1"/>
              </a:solidFill>
              <a:effectLst>
                <a:outerShdw blurRad="38100" dist="38100" dir="2700000" algn="tl">
                  <a:srgbClr val="000000">
                    <a:alpha val="43137"/>
                  </a:srgbClr>
                </a:outerShdw>
              </a:effectLst>
            </a:endParaRPr>
          </a:p>
        </p:txBody>
      </p:sp>
      <p:pic>
        <p:nvPicPr>
          <p:cNvPr id="4" name="图片 3">
            <a:hlinkClick r:id="rId1" action="ppaction://hlinkfile"/>
          </p:cNvPr>
          <p:cNvPicPr>
            <a:picLocks noChangeAspect="1"/>
          </p:cNvPicPr>
          <p:nvPr/>
        </p:nvPicPr>
        <p:blipFill>
          <a:blip r:embed="rId2"/>
          <a:stretch>
            <a:fillRect/>
          </a:stretch>
        </p:blipFill>
        <p:spPr>
          <a:xfrm>
            <a:off x="570214" y="1089965"/>
            <a:ext cx="4235632" cy="53033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9803"/>
            <a:ext cx="8149079" cy="424732"/>
          </a:xfrm>
        </p:spPr>
        <p:txBody>
          <a:bodyPr/>
          <a:lstStyle/>
          <a:p>
            <a:r>
              <a:rPr lang="zh-CN" altLang="en-US" dirty="0"/>
              <a:t>对照标准</a:t>
            </a:r>
            <a:r>
              <a:rPr lang="en-US" altLang="zh-CN" dirty="0"/>
              <a:t>——</a:t>
            </a:r>
            <a:r>
              <a:rPr lang="zh-CN" altLang="en-US" dirty="0">
                <a:solidFill>
                  <a:srgbClr val="FFFF00"/>
                </a:solidFill>
              </a:rPr>
              <a:t>着手准备</a:t>
            </a:r>
            <a:endParaRPr lang="zh-CN" altLang="en-US" dirty="0">
              <a:solidFill>
                <a:srgbClr val="FFFF00"/>
              </a:solidFill>
            </a:endParaRPr>
          </a:p>
        </p:txBody>
      </p:sp>
      <p:sp>
        <p:nvSpPr>
          <p:cNvPr id="5" name="矩形 4"/>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719978" y="2978209"/>
            <a:ext cx="6283757" cy="1932452"/>
          </a:xfrm>
          <a:prstGeom prst="rect">
            <a:avLst/>
          </a:prstGeom>
          <a:noFill/>
        </p:spPr>
        <p:txBody>
          <a:bodyPr wrap="square" rtlCol="0">
            <a:spAutoFit/>
          </a:bodyPr>
          <a:lstStyle/>
          <a:p>
            <a:pPr>
              <a:lnSpc>
                <a:spcPct val="150000"/>
              </a:lnSpc>
            </a:pPr>
            <a:r>
              <a:rPr lang="zh-CN" altLang="en-US" sz="3600" b="1" dirty="0">
                <a:solidFill>
                  <a:schemeClr val="bg1"/>
                </a:solidFill>
                <a:effectLst>
                  <a:outerShdw blurRad="38100" dist="38100" dir="2700000" algn="tl">
                    <a:srgbClr val="000000">
                      <a:alpha val="43137"/>
                    </a:srgbClr>
                  </a:outerShdw>
                </a:effectLst>
              </a:rPr>
              <a:t>以</a:t>
            </a:r>
            <a:r>
              <a:rPr lang="zh-CN" altLang="en-US" sz="4800" b="1" dirty="0">
                <a:solidFill>
                  <a:srgbClr val="FFFF00"/>
                </a:solidFill>
                <a:effectLst>
                  <a:outerShdw blurRad="38100" dist="38100" dir="2700000" algn="tl">
                    <a:srgbClr val="000000">
                      <a:alpha val="43137"/>
                    </a:srgbClr>
                  </a:outerShdw>
                </a:effectLst>
              </a:rPr>
              <a:t>当地近年</a:t>
            </a:r>
            <a:r>
              <a:rPr lang="zh-CN" altLang="en-US" sz="3600" b="1" dirty="0">
                <a:solidFill>
                  <a:schemeClr val="bg1"/>
                </a:solidFill>
                <a:effectLst>
                  <a:outerShdw blurRad="38100" dist="38100" dir="2700000" algn="tl">
                    <a:srgbClr val="000000">
                      <a:alpha val="43137"/>
                    </a:srgbClr>
                  </a:outerShdw>
                </a:effectLst>
              </a:rPr>
              <a:t>的评审文件</a:t>
            </a:r>
            <a:endParaRPr lang="en-US" altLang="zh-CN" sz="3600" b="1" dirty="0">
              <a:solidFill>
                <a:schemeClr val="bg1"/>
              </a:solidFill>
              <a:effectLst>
                <a:outerShdw blurRad="38100" dist="38100" dir="2700000" algn="tl">
                  <a:srgbClr val="000000">
                    <a:alpha val="43137"/>
                  </a:srgbClr>
                </a:outerShdw>
              </a:effectLst>
            </a:endParaRPr>
          </a:p>
          <a:p>
            <a:pPr algn="r">
              <a:lnSpc>
                <a:spcPct val="150000"/>
              </a:lnSpc>
            </a:pPr>
            <a:r>
              <a:rPr lang="zh-CN" altLang="en-US" sz="3600" b="1" dirty="0">
                <a:solidFill>
                  <a:schemeClr val="bg1"/>
                </a:solidFill>
                <a:effectLst>
                  <a:outerShdw blurRad="38100" dist="38100" dir="2700000" algn="tl">
                    <a:srgbClr val="000000">
                      <a:alpha val="43137"/>
                    </a:srgbClr>
                  </a:outerShdw>
                </a:effectLst>
              </a:rPr>
              <a:t>为标准着手准备</a:t>
            </a:r>
            <a:endParaRPr lang="zh-CN" altLang="en-US" sz="3600" b="1" dirty="0">
              <a:solidFill>
                <a:schemeClr val="bg1"/>
              </a:solidFill>
              <a:effectLst>
                <a:outerShdw blurRad="38100" dist="38100" dir="2700000" algn="tl">
                  <a:srgbClr val="000000">
                    <a:alpha val="43137"/>
                  </a:srgbClr>
                </a:outerShdw>
              </a:effectLst>
            </a:endParaRPr>
          </a:p>
        </p:txBody>
      </p:sp>
      <p:pic>
        <p:nvPicPr>
          <p:cNvPr id="7" name="图片 6"/>
          <p:cNvPicPr>
            <a:picLocks noChangeAspect="1"/>
          </p:cNvPicPr>
          <p:nvPr/>
        </p:nvPicPr>
        <p:blipFill>
          <a:blip r:embed="rId1"/>
          <a:stretch>
            <a:fillRect/>
          </a:stretch>
        </p:blipFill>
        <p:spPr>
          <a:xfrm>
            <a:off x="290813" y="1646954"/>
            <a:ext cx="5138352" cy="305753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73249"/>
            <a:ext cx="8149079" cy="424732"/>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基本条件（</a:t>
            </a:r>
            <a:r>
              <a:rPr lang="en-US" altLang="zh-CN" dirty="0">
                <a:ln w="6600">
                  <a:solidFill>
                    <a:schemeClr val="accent2"/>
                  </a:solidFill>
                  <a:prstDash val="solid"/>
                </a:ln>
                <a:solidFill>
                  <a:srgbClr val="FFFFFF"/>
                </a:solidFill>
                <a:effectLst>
                  <a:outerShdw dist="38100" dir="2700000" algn="tl" rotWithShape="0">
                    <a:schemeClr val="accent2"/>
                  </a:outerShdw>
                </a:effectLst>
              </a:rPr>
              <a:t>20</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sp>
        <p:nvSpPr>
          <p:cNvPr id="8" name="任意多边形: 形状 7"/>
          <p:cNvSpPr/>
          <p:nvPr/>
        </p:nvSpPr>
        <p:spPr>
          <a:xfrm>
            <a:off x="807590" y="983287"/>
            <a:ext cx="2244003" cy="1675100"/>
          </a:xfrm>
          <a:custGeom>
            <a:avLst/>
            <a:gdLst>
              <a:gd name="connsiteX0" fmla="*/ 134008 w 2244003"/>
              <a:gd name="connsiteY0" fmla="*/ 0 h 1675100"/>
              <a:gd name="connsiteX1" fmla="*/ 2109995 w 2244003"/>
              <a:gd name="connsiteY1" fmla="*/ 0 h 1675100"/>
              <a:gd name="connsiteX2" fmla="*/ 2244003 w 2244003"/>
              <a:gd name="connsiteY2" fmla="*/ 134008 h 1675100"/>
              <a:gd name="connsiteX3" fmla="*/ 2244003 w 2244003"/>
              <a:gd name="connsiteY3" fmla="*/ 1675100 h 1675100"/>
              <a:gd name="connsiteX4" fmla="*/ 2244003 w 2244003"/>
              <a:gd name="connsiteY4" fmla="*/ 1675100 h 1675100"/>
              <a:gd name="connsiteX5" fmla="*/ 0 w 2244003"/>
              <a:gd name="connsiteY5" fmla="*/ 1675100 h 1675100"/>
              <a:gd name="connsiteX6" fmla="*/ 0 w 2244003"/>
              <a:gd name="connsiteY6" fmla="*/ 1675100 h 1675100"/>
              <a:gd name="connsiteX7" fmla="*/ 0 w 2244003"/>
              <a:gd name="connsiteY7" fmla="*/ 134008 h 1675100"/>
              <a:gd name="connsiteX8" fmla="*/ 134008 w 2244003"/>
              <a:gd name="connsiteY8" fmla="*/ 0 h 16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003" h="1675100">
                <a:moveTo>
                  <a:pt x="134008" y="0"/>
                </a:moveTo>
                <a:lnTo>
                  <a:pt x="2109995" y="0"/>
                </a:lnTo>
                <a:cubicBezTo>
                  <a:pt x="2184006" y="0"/>
                  <a:pt x="2244003" y="59997"/>
                  <a:pt x="2244003" y="134008"/>
                </a:cubicBezTo>
                <a:lnTo>
                  <a:pt x="2244003" y="1675100"/>
                </a:lnTo>
                <a:lnTo>
                  <a:pt x="2244003" y="1675100"/>
                </a:lnTo>
                <a:lnTo>
                  <a:pt x="0" y="1675100"/>
                </a:lnTo>
                <a:lnTo>
                  <a:pt x="0" y="1675100"/>
                </a:lnTo>
                <a:lnTo>
                  <a:pt x="0" y="134008"/>
                </a:lnTo>
                <a:cubicBezTo>
                  <a:pt x="0" y="59997"/>
                  <a:pt x="59997" y="0"/>
                  <a:pt x="134008" y="0"/>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410" tIns="69730" rIns="49410" bIns="10160" numCol="1" spcCol="1270" anchor="t" anchorCtr="0">
            <a:noAutofit/>
          </a:bodyPr>
          <a:lstStyle/>
          <a:p>
            <a:pPr marL="57150" lvl="1" indent="-57150" algn="l" defTabSz="355600">
              <a:lnSpc>
                <a:spcPct val="90000"/>
              </a:lnSpc>
              <a:spcBef>
                <a:spcPct val="0"/>
              </a:spcBef>
              <a:spcAft>
                <a:spcPct val="15000"/>
              </a:spcAft>
              <a:buChar char="•"/>
            </a:pPr>
            <a:r>
              <a:rPr lang="zh-CN" altLang="en-US" sz="1050" b="1" kern="1200" dirty="0"/>
              <a:t>合格记</a:t>
            </a:r>
            <a:r>
              <a:rPr lang="en-US" altLang="zh-CN" sz="1050" b="1" kern="1200" dirty="0"/>
              <a:t>0.5</a:t>
            </a:r>
            <a:r>
              <a:rPr lang="zh-CN" altLang="en-US" sz="1050" b="1" kern="1200" dirty="0"/>
              <a:t>分。</a:t>
            </a:r>
            <a:endParaRPr lang="zh-CN" altLang="en-US" sz="1050" b="1" kern="1200" dirty="0"/>
          </a:p>
          <a:p>
            <a:pPr marL="57150" lvl="1" indent="-57150" algn="l" defTabSz="355600">
              <a:lnSpc>
                <a:spcPct val="90000"/>
              </a:lnSpc>
              <a:spcBef>
                <a:spcPct val="0"/>
              </a:spcBef>
              <a:spcAft>
                <a:spcPct val="15000"/>
              </a:spcAft>
              <a:buChar char="•"/>
            </a:pPr>
            <a:r>
              <a:rPr lang="zh-CN" altLang="en-US" sz="1050" b="1" kern="1200" dirty="0"/>
              <a:t>中学硕士者加记</a:t>
            </a:r>
            <a:r>
              <a:rPr lang="en-US" altLang="zh-CN" sz="1050" b="1" kern="1200" dirty="0"/>
              <a:t>0.5</a:t>
            </a:r>
            <a:r>
              <a:rPr lang="zh-CN" altLang="en-US" sz="1050" b="1" kern="1200" dirty="0"/>
              <a:t>分、</a:t>
            </a:r>
            <a:endParaRPr lang="zh-CN" altLang="en-US" sz="1050" b="1" kern="1200" dirty="0"/>
          </a:p>
          <a:p>
            <a:pPr marL="57150" lvl="1" indent="-57150" algn="l" defTabSz="355600">
              <a:lnSpc>
                <a:spcPct val="90000"/>
              </a:lnSpc>
              <a:spcBef>
                <a:spcPct val="0"/>
              </a:spcBef>
              <a:spcAft>
                <a:spcPct val="15000"/>
              </a:spcAft>
              <a:buChar char="•"/>
            </a:pPr>
            <a:r>
              <a:rPr lang="zh-CN" altLang="en-US" sz="1050" b="1" kern="1200" dirty="0"/>
              <a:t>小学本科者加记</a:t>
            </a:r>
            <a:r>
              <a:rPr lang="en-US" altLang="zh-CN" sz="1050" b="1" kern="1200" dirty="0"/>
              <a:t>0.5</a:t>
            </a:r>
            <a:r>
              <a:rPr lang="zh-CN" altLang="en-US" sz="1050" b="1" kern="1200" dirty="0"/>
              <a:t>分。</a:t>
            </a:r>
            <a:endParaRPr lang="zh-CN" altLang="en-US" sz="1050" b="1" kern="1200" dirty="0"/>
          </a:p>
          <a:p>
            <a:pPr marL="57150" lvl="1" indent="-57150" algn="l" defTabSz="355600">
              <a:lnSpc>
                <a:spcPct val="90000"/>
              </a:lnSpc>
              <a:spcBef>
                <a:spcPct val="0"/>
              </a:spcBef>
              <a:spcAft>
                <a:spcPct val="15000"/>
              </a:spcAft>
              <a:buChar char="•"/>
            </a:pPr>
            <a:r>
              <a:rPr lang="zh-CN" altLang="en-US" sz="1050" b="1" kern="1200"/>
              <a:t>（</a:t>
            </a:r>
            <a:r>
              <a:rPr lang="zh-CN" altLang="en-US" sz="1050" b="1" kern="1200" dirty="0"/>
              <a:t>满分为</a:t>
            </a:r>
            <a:r>
              <a:rPr lang="en-US" altLang="zh-CN" sz="1050" b="1" kern="1200" dirty="0"/>
              <a:t>1</a:t>
            </a:r>
            <a:r>
              <a:rPr lang="zh-CN" altLang="en-US" sz="1050" b="1" kern="1200" dirty="0"/>
              <a:t>分）</a:t>
            </a:r>
            <a:endParaRPr lang="zh-CN" altLang="en-US" sz="1050" b="1" kern="1200" dirty="0"/>
          </a:p>
        </p:txBody>
      </p:sp>
      <p:sp>
        <p:nvSpPr>
          <p:cNvPr id="9" name="任意多边形: 形状 8"/>
          <p:cNvSpPr/>
          <p:nvPr/>
        </p:nvSpPr>
        <p:spPr>
          <a:xfrm>
            <a:off x="807590" y="2658388"/>
            <a:ext cx="2244003" cy="720293"/>
          </a:xfrm>
          <a:custGeom>
            <a:avLst/>
            <a:gdLst>
              <a:gd name="connsiteX0" fmla="*/ 0 w 2244003"/>
              <a:gd name="connsiteY0" fmla="*/ 0 h 720293"/>
              <a:gd name="connsiteX1" fmla="*/ 2244003 w 2244003"/>
              <a:gd name="connsiteY1" fmla="*/ 0 h 720293"/>
              <a:gd name="connsiteX2" fmla="*/ 2244003 w 2244003"/>
              <a:gd name="connsiteY2" fmla="*/ 720293 h 720293"/>
              <a:gd name="connsiteX3" fmla="*/ 0 w 2244003"/>
              <a:gd name="connsiteY3" fmla="*/ 720293 h 720293"/>
              <a:gd name="connsiteX4" fmla="*/ 0 w 2244003"/>
              <a:gd name="connsiteY4" fmla="*/ 0 h 72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003" h="720293">
                <a:moveTo>
                  <a:pt x="0" y="0"/>
                </a:moveTo>
                <a:lnTo>
                  <a:pt x="2244003" y="0"/>
                </a:lnTo>
                <a:lnTo>
                  <a:pt x="2244003" y="720293"/>
                </a:lnTo>
                <a:lnTo>
                  <a:pt x="0" y="720293"/>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8580" tIns="0" rIns="686580" bIns="0" numCol="1" spcCol="1270" anchor="ctr" anchorCtr="0">
            <a:noAutofit/>
          </a:bodyPr>
          <a:lstStyle/>
          <a:p>
            <a:pPr marL="0" lvl="0" indent="0" algn="l" defTabSz="800100">
              <a:lnSpc>
                <a:spcPct val="90000"/>
              </a:lnSpc>
              <a:spcBef>
                <a:spcPct val="0"/>
              </a:spcBef>
              <a:spcAft>
                <a:spcPct val="35000"/>
              </a:spcAft>
              <a:buNone/>
            </a:pPr>
            <a:r>
              <a:rPr lang="en-US" altLang="zh-CN" sz="2400" b="1" kern="1200" dirty="0">
                <a:effectLst>
                  <a:outerShdw blurRad="38100" dist="38100" dir="2700000" algn="tl">
                    <a:srgbClr val="000000">
                      <a:alpha val="43137"/>
                    </a:srgbClr>
                  </a:outerShdw>
                </a:effectLst>
              </a:rPr>
              <a:t>1.</a:t>
            </a:r>
            <a:r>
              <a:rPr lang="zh-CN" altLang="en-US" sz="2400" b="1" kern="1200" dirty="0">
                <a:effectLst>
                  <a:outerShdw blurRad="38100" dist="38100" dir="2700000" algn="tl">
                    <a:srgbClr val="000000">
                      <a:alpha val="43137"/>
                    </a:srgbClr>
                  </a:outerShdw>
                </a:effectLst>
              </a:rPr>
              <a:t>学历要求</a:t>
            </a:r>
            <a:endParaRPr lang="zh-CN" altLang="en-US" sz="2400" b="1" kern="1200" dirty="0">
              <a:effectLst>
                <a:outerShdw blurRad="38100" dist="38100" dir="2700000" algn="tl">
                  <a:srgbClr val="000000">
                    <a:alpha val="43137"/>
                  </a:srgbClr>
                </a:outerShdw>
              </a:effectLst>
            </a:endParaRPr>
          </a:p>
        </p:txBody>
      </p:sp>
      <p:sp>
        <p:nvSpPr>
          <p:cNvPr id="10" name="椭圆 9"/>
          <p:cNvSpPr/>
          <p:nvPr/>
        </p:nvSpPr>
        <p:spPr>
          <a:xfrm>
            <a:off x="2451353" y="2772800"/>
            <a:ext cx="785401" cy="785401"/>
          </a:xfrm>
          <a:prstGeom prst="ellipse">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1" name="任意多边形: 形状 10"/>
          <p:cNvSpPr/>
          <p:nvPr/>
        </p:nvSpPr>
        <p:spPr>
          <a:xfrm>
            <a:off x="3431332" y="983287"/>
            <a:ext cx="2244003" cy="1675100"/>
          </a:xfrm>
          <a:custGeom>
            <a:avLst/>
            <a:gdLst>
              <a:gd name="connsiteX0" fmla="*/ 134008 w 2244003"/>
              <a:gd name="connsiteY0" fmla="*/ 0 h 1675100"/>
              <a:gd name="connsiteX1" fmla="*/ 2109995 w 2244003"/>
              <a:gd name="connsiteY1" fmla="*/ 0 h 1675100"/>
              <a:gd name="connsiteX2" fmla="*/ 2244003 w 2244003"/>
              <a:gd name="connsiteY2" fmla="*/ 134008 h 1675100"/>
              <a:gd name="connsiteX3" fmla="*/ 2244003 w 2244003"/>
              <a:gd name="connsiteY3" fmla="*/ 1675100 h 1675100"/>
              <a:gd name="connsiteX4" fmla="*/ 2244003 w 2244003"/>
              <a:gd name="connsiteY4" fmla="*/ 1675100 h 1675100"/>
              <a:gd name="connsiteX5" fmla="*/ 0 w 2244003"/>
              <a:gd name="connsiteY5" fmla="*/ 1675100 h 1675100"/>
              <a:gd name="connsiteX6" fmla="*/ 0 w 2244003"/>
              <a:gd name="connsiteY6" fmla="*/ 1675100 h 1675100"/>
              <a:gd name="connsiteX7" fmla="*/ 0 w 2244003"/>
              <a:gd name="connsiteY7" fmla="*/ 134008 h 1675100"/>
              <a:gd name="connsiteX8" fmla="*/ 134008 w 2244003"/>
              <a:gd name="connsiteY8" fmla="*/ 0 h 16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003" h="1675100">
                <a:moveTo>
                  <a:pt x="134008" y="0"/>
                </a:moveTo>
                <a:lnTo>
                  <a:pt x="2109995" y="0"/>
                </a:lnTo>
                <a:cubicBezTo>
                  <a:pt x="2184006" y="0"/>
                  <a:pt x="2244003" y="59997"/>
                  <a:pt x="2244003" y="134008"/>
                </a:cubicBezTo>
                <a:lnTo>
                  <a:pt x="2244003" y="1675100"/>
                </a:lnTo>
                <a:lnTo>
                  <a:pt x="2244003" y="1675100"/>
                </a:lnTo>
                <a:lnTo>
                  <a:pt x="0" y="1675100"/>
                </a:lnTo>
                <a:lnTo>
                  <a:pt x="0" y="1675100"/>
                </a:lnTo>
                <a:lnTo>
                  <a:pt x="0" y="134008"/>
                </a:lnTo>
                <a:cubicBezTo>
                  <a:pt x="0" y="59997"/>
                  <a:pt x="59997" y="0"/>
                  <a:pt x="134008" y="0"/>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410" tIns="69730" rIns="49410" bIns="10160" numCol="1" spcCol="1270" anchor="t" anchorCtr="0">
            <a:noAutofit/>
          </a:bodyPr>
          <a:lstStyle/>
          <a:p>
            <a:pPr marL="57150" lvl="1" indent="-57150" algn="l" defTabSz="355600">
              <a:lnSpc>
                <a:spcPct val="90000"/>
              </a:lnSpc>
              <a:spcBef>
                <a:spcPct val="0"/>
              </a:spcBef>
              <a:spcAft>
                <a:spcPct val="15000"/>
              </a:spcAft>
              <a:buChar char="•"/>
            </a:pPr>
            <a:r>
              <a:rPr lang="zh-CN" altLang="en-US" sz="1050" b="1" kern="1200" dirty="0"/>
              <a:t>职称达到任职年限记</a:t>
            </a:r>
            <a:r>
              <a:rPr lang="en-US" altLang="zh-CN" sz="1050" b="1" kern="1200" dirty="0"/>
              <a:t>2</a:t>
            </a:r>
            <a:r>
              <a:rPr lang="zh-CN" altLang="en-US" sz="1050" b="1" kern="1200" dirty="0"/>
              <a:t>分。</a:t>
            </a:r>
            <a:endParaRPr lang="zh-CN" altLang="en-US" sz="1050" b="1" kern="1200" dirty="0"/>
          </a:p>
          <a:p>
            <a:pPr marL="57150" lvl="1" indent="-57150" algn="l" defTabSz="355600">
              <a:lnSpc>
                <a:spcPct val="90000"/>
              </a:lnSpc>
              <a:spcBef>
                <a:spcPct val="0"/>
              </a:spcBef>
              <a:spcAft>
                <a:spcPct val="15000"/>
              </a:spcAft>
              <a:buChar char="•"/>
            </a:pPr>
            <a:r>
              <a:rPr lang="zh-CN" altLang="en-US" sz="1050" b="1" kern="1200" dirty="0"/>
              <a:t>任现职</a:t>
            </a:r>
            <a:r>
              <a:rPr lang="en-US" altLang="zh-CN" sz="1050" b="1" kern="1200" dirty="0"/>
              <a:t>5</a:t>
            </a:r>
            <a:r>
              <a:rPr lang="zh-CN" altLang="en-US" sz="1050" b="1" kern="1200" dirty="0"/>
              <a:t>年以上每超过</a:t>
            </a:r>
            <a:r>
              <a:rPr lang="en-US" altLang="zh-CN" sz="1050" b="1" kern="1200" dirty="0"/>
              <a:t>1</a:t>
            </a:r>
            <a:r>
              <a:rPr lang="zh-CN" altLang="en-US" sz="1050" b="1" kern="1200" dirty="0"/>
              <a:t>年加记</a:t>
            </a:r>
            <a:r>
              <a:rPr lang="en-US" altLang="zh-CN" sz="1050" b="1" kern="1200" dirty="0"/>
              <a:t>1</a:t>
            </a:r>
            <a:r>
              <a:rPr lang="zh-CN" altLang="en-US" sz="1050" b="1" kern="1200" dirty="0"/>
              <a:t>分，加记</a:t>
            </a:r>
            <a:r>
              <a:rPr lang="en-US" altLang="zh-CN" sz="1050" b="1" kern="1200" dirty="0"/>
              <a:t>5</a:t>
            </a:r>
            <a:r>
              <a:rPr lang="zh-CN" altLang="en-US" sz="1050" b="1" kern="1200" dirty="0"/>
              <a:t>分止。</a:t>
            </a:r>
            <a:endParaRPr lang="zh-CN" altLang="en-US" sz="1050" b="1" kern="1200" dirty="0"/>
          </a:p>
          <a:p>
            <a:pPr marL="57150" lvl="1" indent="-57150" algn="l" defTabSz="355600">
              <a:lnSpc>
                <a:spcPct val="90000"/>
              </a:lnSpc>
              <a:spcBef>
                <a:spcPct val="0"/>
              </a:spcBef>
              <a:spcAft>
                <a:spcPct val="15000"/>
              </a:spcAft>
              <a:buChar char="•"/>
            </a:pPr>
            <a:r>
              <a:rPr lang="zh-CN" altLang="en-US" sz="1050" b="1" kern="1200"/>
              <a:t>（</a:t>
            </a:r>
            <a:r>
              <a:rPr lang="zh-CN" altLang="en-US" sz="1050" b="1" kern="1200" dirty="0"/>
              <a:t>满分为</a:t>
            </a:r>
            <a:r>
              <a:rPr lang="en-US" altLang="zh-CN" sz="1050" b="1" kern="1200" dirty="0"/>
              <a:t>7</a:t>
            </a:r>
            <a:r>
              <a:rPr lang="zh-CN" altLang="en-US" sz="1050" b="1" kern="1200" dirty="0"/>
              <a:t>分） </a:t>
            </a:r>
            <a:endParaRPr lang="zh-CN" altLang="en-US" sz="1050" b="1" kern="1200" dirty="0"/>
          </a:p>
        </p:txBody>
      </p:sp>
      <p:sp>
        <p:nvSpPr>
          <p:cNvPr id="12" name="任意多边形: 形状 11"/>
          <p:cNvSpPr/>
          <p:nvPr/>
        </p:nvSpPr>
        <p:spPr>
          <a:xfrm>
            <a:off x="3431332" y="2658388"/>
            <a:ext cx="2244003" cy="720293"/>
          </a:xfrm>
          <a:custGeom>
            <a:avLst/>
            <a:gdLst>
              <a:gd name="connsiteX0" fmla="*/ 0 w 2244003"/>
              <a:gd name="connsiteY0" fmla="*/ 0 h 720293"/>
              <a:gd name="connsiteX1" fmla="*/ 2244003 w 2244003"/>
              <a:gd name="connsiteY1" fmla="*/ 0 h 720293"/>
              <a:gd name="connsiteX2" fmla="*/ 2244003 w 2244003"/>
              <a:gd name="connsiteY2" fmla="*/ 720293 h 720293"/>
              <a:gd name="connsiteX3" fmla="*/ 0 w 2244003"/>
              <a:gd name="connsiteY3" fmla="*/ 720293 h 720293"/>
              <a:gd name="connsiteX4" fmla="*/ 0 w 2244003"/>
              <a:gd name="connsiteY4" fmla="*/ 0 h 72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003" h="720293">
                <a:moveTo>
                  <a:pt x="0" y="0"/>
                </a:moveTo>
                <a:lnTo>
                  <a:pt x="2244003" y="0"/>
                </a:lnTo>
                <a:lnTo>
                  <a:pt x="2244003" y="720293"/>
                </a:lnTo>
                <a:lnTo>
                  <a:pt x="0" y="720293"/>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8580" tIns="0" rIns="686580" bIns="0" numCol="1" spcCol="1270" anchor="ctr" anchorCtr="0">
            <a:noAutofit/>
          </a:bodyPr>
          <a:lstStyle/>
          <a:p>
            <a:pPr marL="0" lvl="0" indent="0" algn="l" defTabSz="800100">
              <a:lnSpc>
                <a:spcPct val="90000"/>
              </a:lnSpc>
              <a:spcBef>
                <a:spcPct val="0"/>
              </a:spcBef>
              <a:spcAft>
                <a:spcPct val="35000"/>
              </a:spcAft>
              <a:buNone/>
            </a:pPr>
            <a:r>
              <a:rPr lang="en-US" altLang="zh-CN" sz="2400" b="1" kern="1200" dirty="0">
                <a:effectLst>
                  <a:outerShdw blurRad="38100" dist="38100" dir="2700000" algn="tl">
                    <a:srgbClr val="000000">
                      <a:alpha val="43137"/>
                    </a:srgbClr>
                  </a:outerShdw>
                </a:effectLst>
              </a:rPr>
              <a:t>2.</a:t>
            </a:r>
            <a:r>
              <a:rPr lang="zh-CN" altLang="en-US" sz="2400" b="1" kern="1200" dirty="0">
                <a:effectLst>
                  <a:outerShdw blurRad="38100" dist="38100" dir="2700000" algn="tl">
                    <a:srgbClr val="000000">
                      <a:alpha val="43137"/>
                    </a:srgbClr>
                  </a:outerShdw>
                </a:effectLst>
              </a:rPr>
              <a:t>任职年限</a:t>
            </a:r>
            <a:endParaRPr lang="zh-CN" altLang="en-US" sz="2400" b="1" kern="1200" dirty="0">
              <a:effectLst>
                <a:outerShdw blurRad="38100" dist="38100" dir="2700000" algn="tl">
                  <a:srgbClr val="000000">
                    <a:alpha val="43137"/>
                  </a:srgbClr>
                </a:outerShdw>
              </a:effectLst>
            </a:endParaRPr>
          </a:p>
        </p:txBody>
      </p:sp>
      <p:sp>
        <p:nvSpPr>
          <p:cNvPr id="13" name="椭圆 12"/>
          <p:cNvSpPr/>
          <p:nvPr/>
        </p:nvSpPr>
        <p:spPr>
          <a:xfrm>
            <a:off x="5075095" y="2772800"/>
            <a:ext cx="785401" cy="785401"/>
          </a:xfrm>
          <a:prstGeom prst="ellipse">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4" name="任意多边形: 形状 13"/>
          <p:cNvSpPr/>
          <p:nvPr/>
        </p:nvSpPr>
        <p:spPr>
          <a:xfrm>
            <a:off x="6055075" y="983287"/>
            <a:ext cx="2244003" cy="1675100"/>
          </a:xfrm>
          <a:custGeom>
            <a:avLst/>
            <a:gdLst>
              <a:gd name="connsiteX0" fmla="*/ 134008 w 2244003"/>
              <a:gd name="connsiteY0" fmla="*/ 0 h 1675100"/>
              <a:gd name="connsiteX1" fmla="*/ 2109995 w 2244003"/>
              <a:gd name="connsiteY1" fmla="*/ 0 h 1675100"/>
              <a:gd name="connsiteX2" fmla="*/ 2244003 w 2244003"/>
              <a:gd name="connsiteY2" fmla="*/ 134008 h 1675100"/>
              <a:gd name="connsiteX3" fmla="*/ 2244003 w 2244003"/>
              <a:gd name="connsiteY3" fmla="*/ 1675100 h 1675100"/>
              <a:gd name="connsiteX4" fmla="*/ 2244003 w 2244003"/>
              <a:gd name="connsiteY4" fmla="*/ 1675100 h 1675100"/>
              <a:gd name="connsiteX5" fmla="*/ 0 w 2244003"/>
              <a:gd name="connsiteY5" fmla="*/ 1675100 h 1675100"/>
              <a:gd name="connsiteX6" fmla="*/ 0 w 2244003"/>
              <a:gd name="connsiteY6" fmla="*/ 1675100 h 1675100"/>
              <a:gd name="connsiteX7" fmla="*/ 0 w 2244003"/>
              <a:gd name="connsiteY7" fmla="*/ 134008 h 1675100"/>
              <a:gd name="connsiteX8" fmla="*/ 134008 w 2244003"/>
              <a:gd name="connsiteY8" fmla="*/ 0 h 16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003" h="1675100">
                <a:moveTo>
                  <a:pt x="134008" y="0"/>
                </a:moveTo>
                <a:lnTo>
                  <a:pt x="2109995" y="0"/>
                </a:lnTo>
                <a:cubicBezTo>
                  <a:pt x="2184006" y="0"/>
                  <a:pt x="2244003" y="59997"/>
                  <a:pt x="2244003" y="134008"/>
                </a:cubicBezTo>
                <a:lnTo>
                  <a:pt x="2244003" y="1675100"/>
                </a:lnTo>
                <a:lnTo>
                  <a:pt x="2244003" y="1675100"/>
                </a:lnTo>
                <a:lnTo>
                  <a:pt x="0" y="1675100"/>
                </a:lnTo>
                <a:lnTo>
                  <a:pt x="0" y="1675100"/>
                </a:lnTo>
                <a:lnTo>
                  <a:pt x="0" y="134008"/>
                </a:lnTo>
                <a:cubicBezTo>
                  <a:pt x="0" y="59997"/>
                  <a:pt x="59997" y="0"/>
                  <a:pt x="134008" y="0"/>
                </a:cubicBez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410" tIns="69730" rIns="49410" bIns="10160" numCol="1" spcCol="1270" anchor="t" anchorCtr="0">
            <a:noAutofit/>
          </a:bodyPr>
          <a:lstStyle/>
          <a:p>
            <a:pPr marL="57150" lvl="1" indent="-57150" algn="l" defTabSz="355600">
              <a:lnSpc>
                <a:spcPct val="90000"/>
              </a:lnSpc>
              <a:spcBef>
                <a:spcPct val="0"/>
              </a:spcBef>
              <a:spcAft>
                <a:spcPct val="15000"/>
              </a:spcAft>
              <a:buChar char="•"/>
            </a:pPr>
            <a:r>
              <a:rPr lang="zh-CN" altLang="en-US" sz="1050" b="1" kern="1200"/>
              <a:t>取得</a:t>
            </a:r>
            <a:r>
              <a:rPr lang="zh-CN" altLang="en-US" sz="1050" b="1" kern="1200" dirty="0"/>
              <a:t>相应学段的教师资格证书并已定期注册且合格，记</a:t>
            </a:r>
            <a:r>
              <a:rPr lang="en-US" altLang="zh-CN" sz="1050" b="1" kern="1200" dirty="0"/>
              <a:t>1</a:t>
            </a:r>
            <a:r>
              <a:rPr lang="zh-CN" altLang="en-US" sz="1050" b="1" kern="1200" dirty="0"/>
              <a:t>分。</a:t>
            </a:r>
            <a:endParaRPr lang="zh-CN" altLang="en-US" sz="1050" b="1" kern="1200" dirty="0"/>
          </a:p>
        </p:txBody>
      </p:sp>
      <p:sp>
        <p:nvSpPr>
          <p:cNvPr id="15" name="任意多边形: 形状 14"/>
          <p:cNvSpPr/>
          <p:nvPr/>
        </p:nvSpPr>
        <p:spPr>
          <a:xfrm>
            <a:off x="6055075" y="2658388"/>
            <a:ext cx="2244003" cy="720293"/>
          </a:xfrm>
          <a:custGeom>
            <a:avLst/>
            <a:gdLst>
              <a:gd name="connsiteX0" fmla="*/ 0 w 2244003"/>
              <a:gd name="connsiteY0" fmla="*/ 0 h 720293"/>
              <a:gd name="connsiteX1" fmla="*/ 2244003 w 2244003"/>
              <a:gd name="connsiteY1" fmla="*/ 0 h 720293"/>
              <a:gd name="connsiteX2" fmla="*/ 2244003 w 2244003"/>
              <a:gd name="connsiteY2" fmla="*/ 720293 h 720293"/>
              <a:gd name="connsiteX3" fmla="*/ 0 w 2244003"/>
              <a:gd name="connsiteY3" fmla="*/ 720293 h 720293"/>
              <a:gd name="connsiteX4" fmla="*/ 0 w 2244003"/>
              <a:gd name="connsiteY4" fmla="*/ 0 h 72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003" h="720293">
                <a:moveTo>
                  <a:pt x="0" y="0"/>
                </a:moveTo>
                <a:lnTo>
                  <a:pt x="2244003" y="0"/>
                </a:lnTo>
                <a:lnTo>
                  <a:pt x="2244003" y="720293"/>
                </a:lnTo>
                <a:lnTo>
                  <a:pt x="0" y="720293"/>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8580" tIns="0" rIns="686580" bIns="0" numCol="1" spcCol="1270" anchor="ctr" anchorCtr="0">
            <a:noAutofit/>
          </a:bodyPr>
          <a:lstStyle/>
          <a:p>
            <a:pPr marL="0" lvl="0" indent="0" algn="l" defTabSz="800100">
              <a:lnSpc>
                <a:spcPct val="90000"/>
              </a:lnSpc>
              <a:spcBef>
                <a:spcPct val="0"/>
              </a:spcBef>
              <a:spcAft>
                <a:spcPct val="35000"/>
              </a:spcAft>
              <a:buNone/>
            </a:pPr>
            <a:r>
              <a:rPr lang="en-US" altLang="zh-CN" sz="2400" b="1" kern="1200" dirty="0">
                <a:effectLst>
                  <a:outerShdw blurRad="38100" dist="38100" dir="2700000" algn="tl">
                    <a:srgbClr val="000000">
                      <a:alpha val="43137"/>
                    </a:srgbClr>
                  </a:outerShdw>
                </a:effectLst>
              </a:rPr>
              <a:t>3.</a:t>
            </a:r>
            <a:r>
              <a:rPr lang="zh-CN" altLang="en-US" sz="2400" b="1" kern="1200" dirty="0">
                <a:effectLst>
                  <a:outerShdw blurRad="38100" dist="38100" dir="2700000" algn="tl">
                    <a:srgbClr val="000000">
                      <a:alpha val="43137"/>
                    </a:srgbClr>
                  </a:outerShdw>
                </a:effectLst>
              </a:rPr>
              <a:t>教师资格证</a:t>
            </a:r>
            <a:endParaRPr lang="zh-CN" altLang="en-US" sz="2400" b="1" kern="1200" dirty="0">
              <a:effectLst>
                <a:outerShdw blurRad="38100" dist="38100" dir="2700000" algn="tl">
                  <a:srgbClr val="000000">
                    <a:alpha val="43137"/>
                  </a:srgbClr>
                </a:outerShdw>
              </a:effectLst>
            </a:endParaRPr>
          </a:p>
        </p:txBody>
      </p:sp>
      <p:sp>
        <p:nvSpPr>
          <p:cNvPr id="16" name="椭圆 15"/>
          <p:cNvSpPr/>
          <p:nvPr/>
        </p:nvSpPr>
        <p:spPr>
          <a:xfrm>
            <a:off x="7698838" y="2772800"/>
            <a:ext cx="785401" cy="785401"/>
          </a:xfrm>
          <a:prstGeom prst="ellipse">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7" name="任意多边形: 形状 16"/>
          <p:cNvSpPr/>
          <p:nvPr/>
        </p:nvSpPr>
        <p:spPr>
          <a:xfrm>
            <a:off x="8678817" y="983287"/>
            <a:ext cx="2244003" cy="1675100"/>
          </a:xfrm>
          <a:custGeom>
            <a:avLst/>
            <a:gdLst>
              <a:gd name="connsiteX0" fmla="*/ 134008 w 2244003"/>
              <a:gd name="connsiteY0" fmla="*/ 0 h 1675100"/>
              <a:gd name="connsiteX1" fmla="*/ 2109995 w 2244003"/>
              <a:gd name="connsiteY1" fmla="*/ 0 h 1675100"/>
              <a:gd name="connsiteX2" fmla="*/ 2244003 w 2244003"/>
              <a:gd name="connsiteY2" fmla="*/ 134008 h 1675100"/>
              <a:gd name="connsiteX3" fmla="*/ 2244003 w 2244003"/>
              <a:gd name="connsiteY3" fmla="*/ 1675100 h 1675100"/>
              <a:gd name="connsiteX4" fmla="*/ 2244003 w 2244003"/>
              <a:gd name="connsiteY4" fmla="*/ 1675100 h 1675100"/>
              <a:gd name="connsiteX5" fmla="*/ 0 w 2244003"/>
              <a:gd name="connsiteY5" fmla="*/ 1675100 h 1675100"/>
              <a:gd name="connsiteX6" fmla="*/ 0 w 2244003"/>
              <a:gd name="connsiteY6" fmla="*/ 1675100 h 1675100"/>
              <a:gd name="connsiteX7" fmla="*/ 0 w 2244003"/>
              <a:gd name="connsiteY7" fmla="*/ 134008 h 1675100"/>
              <a:gd name="connsiteX8" fmla="*/ 134008 w 2244003"/>
              <a:gd name="connsiteY8" fmla="*/ 0 h 16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003" h="1675100">
                <a:moveTo>
                  <a:pt x="134008" y="0"/>
                </a:moveTo>
                <a:lnTo>
                  <a:pt x="2109995" y="0"/>
                </a:lnTo>
                <a:cubicBezTo>
                  <a:pt x="2184006" y="0"/>
                  <a:pt x="2244003" y="59997"/>
                  <a:pt x="2244003" y="134008"/>
                </a:cubicBezTo>
                <a:lnTo>
                  <a:pt x="2244003" y="1675100"/>
                </a:lnTo>
                <a:lnTo>
                  <a:pt x="2244003" y="1675100"/>
                </a:lnTo>
                <a:lnTo>
                  <a:pt x="0" y="1675100"/>
                </a:lnTo>
                <a:lnTo>
                  <a:pt x="0" y="1675100"/>
                </a:lnTo>
                <a:lnTo>
                  <a:pt x="0" y="134008"/>
                </a:lnTo>
                <a:cubicBezTo>
                  <a:pt x="0" y="59997"/>
                  <a:pt x="59997" y="0"/>
                  <a:pt x="134008" y="0"/>
                </a:cubicBez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410" tIns="69730" rIns="49410" bIns="10160" numCol="1" spcCol="1270" anchor="t" anchorCtr="0">
            <a:noAutofit/>
          </a:bodyPr>
          <a:lstStyle/>
          <a:p>
            <a:pPr marL="57150" lvl="1" indent="-57150" algn="l" defTabSz="355600">
              <a:lnSpc>
                <a:spcPct val="90000"/>
              </a:lnSpc>
              <a:spcBef>
                <a:spcPct val="0"/>
              </a:spcBef>
              <a:spcAft>
                <a:spcPct val="15000"/>
              </a:spcAft>
              <a:buChar char="•"/>
            </a:pPr>
            <a:r>
              <a:rPr lang="zh-CN" altLang="en-US" sz="1050" b="1" kern="1200"/>
              <a:t>达到</a:t>
            </a:r>
            <a:r>
              <a:rPr lang="zh-CN" altLang="en-US" sz="1050" b="1" kern="1200" dirty="0"/>
              <a:t>规定标准记</a:t>
            </a:r>
            <a:r>
              <a:rPr lang="en-US" altLang="zh-CN" sz="1050" b="1" kern="1200" dirty="0"/>
              <a:t>1</a:t>
            </a:r>
            <a:r>
              <a:rPr lang="zh-CN" altLang="en-US" sz="1050" b="1" kern="1200" dirty="0"/>
              <a:t>分。</a:t>
            </a:r>
            <a:endParaRPr lang="zh-CN" altLang="en-US" sz="1050" b="1" kern="1200" dirty="0"/>
          </a:p>
        </p:txBody>
      </p:sp>
      <p:sp>
        <p:nvSpPr>
          <p:cNvPr id="18" name="任意多边形: 形状 17"/>
          <p:cNvSpPr/>
          <p:nvPr/>
        </p:nvSpPr>
        <p:spPr>
          <a:xfrm>
            <a:off x="8678817" y="2658388"/>
            <a:ext cx="2244003" cy="720293"/>
          </a:xfrm>
          <a:custGeom>
            <a:avLst/>
            <a:gdLst>
              <a:gd name="connsiteX0" fmla="*/ 0 w 2244003"/>
              <a:gd name="connsiteY0" fmla="*/ 0 h 720293"/>
              <a:gd name="connsiteX1" fmla="*/ 2244003 w 2244003"/>
              <a:gd name="connsiteY1" fmla="*/ 0 h 720293"/>
              <a:gd name="connsiteX2" fmla="*/ 2244003 w 2244003"/>
              <a:gd name="connsiteY2" fmla="*/ 720293 h 720293"/>
              <a:gd name="connsiteX3" fmla="*/ 0 w 2244003"/>
              <a:gd name="connsiteY3" fmla="*/ 720293 h 720293"/>
              <a:gd name="connsiteX4" fmla="*/ 0 w 2244003"/>
              <a:gd name="connsiteY4" fmla="*/ 0 h 72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003" h="720293">
                <a:moveTo>
                  <a:pt x="0" y="0"/>
                </a:moveTo>
                <a:lnTo>
                  <a:pt x="2244003" y="0"/>
                </a:lnTo>
                <a:lnTo>
                  <a:pt x="2244003" y="720293"/>
                </a:lnTo>
                <a:lnTo>
                  <a:pt x="0" y="720293"/>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8580" tIns="0" rIns="686580" bIns="0" numCol="1" spcCol="1270" anchor="ctr" anchorCtr="0">
            <a:noAutofit/>
          </a:bodyPr>
          <a:lstStyle/>
          <a:p>
            <a:pPr marL="0" lvl="0" indent="0" algn="l" defTabSz="800100">
              <a:lnSpc>
                <a:spcPct val="90000"/>
              </a:lnSpc>
              <a:spcBef>
                <a:spcPct val="0"/>
              </a:spcBef>
              <a:spcAft>
                <a:spcPct val="35000"/>
              </a:spcAft>
              <a:buNone/>
            </a:pPr>
            <a:r>
              <a:rPr lang="en-US" altLang="zh-CN" sz="2400" b="1" kern="1200" dirty="0">
                <a:effectLst>
                  <a:outerShdw blurRad="38100" dist="38100" dir="2700000" algn="tl">
                    <a:srgbClr val="000000">
                      <a:alpha val="43137"/>
                    </a:srgbClr>
                  </a:outerShdw>
                </a:effectLst>
              </a:rPr>
              <a:t>4.</a:t>
            </a:r>
            <a:r>
              <a:rPr lang="zh-CN" altLang="en-US" sz="2400" b="1" kern="1200" dirty="0">
                <a:effectLst>
                  <a:outerShdw blurRad="38100" dist="38100" dir="2700000" algn="tl">
                    <a:srgbClr val="000000">
                      <a:alpha val="43137"/>
                    </a:srgbClr>
                  </a:outerShdw>
                </a:effectLst>
              </a:rPr>
              <a:t>普通话</a:t>
            </a:r>
            <a:endParaRPr lang="zh-CN" altLang="en-US" sz="2400" b="1" kern="1200" dirty="0">
              <a:effectLst>
                <a:outerShdw blurRad="38100" dist="38100" dir="2700000" algn="tl">
                  <a:srgbClr val="000000">
                    <a:alpha val="43137"/>
                  </a:srgbClr>
                </a:outerShdw>
              </a:effectLst>
            </a:endParaRPr>
          </a:p>
        </p:txBody>
      </p:sp>
      <p:sp>
        <p:nvSpPr>
          <p:cNvPr id="19" name="椭圆 18"/>
          <p:cNvSpPr/>
          <p:nvPr/>
        </p:nvSpPr>
        <p:spPr>
          <a:xfrm>
            <a:off x="10322580" y="2772800"/>
            <a:ext cx="785401" cy="785401"/>
          </a:xfrm>
          <a:prstGeom prst="ellipse">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20" name="任意多边形: 形状 19"/>
          <p:cNvSpPr/>
          <p:nvPr/>
        </p:nvSpPr>
        <p:spPr>
          <a:xfrm>
            <a:off x="807590" y="3947194"/>
            <a:ext cx="2244003" cy="1675100"/>
          </a:xfrm>
          <a:custGeom>
            <a:avLst/>
            <a:gdLst>
              <a:gd name="connsiteX0" fmla="*/ 134008 w 2244003"/>
              <a:gd name="connsiteY0" fmla="*/ 0 h 1675100"/>
              <a:gd name="connsiteX1" fmla="*/ 2109995 w 2244003"/>
              <a:gd name="connsiteY1" fmla="*/ 0 h 1675100"/>
              <a:gd name="connsiteX2" fmla="*/ 2244003 w 2244003"/>
              <a:gd name="connsiteY2" fmla="*/ 134008 h 1675100"/>
              <a:gd name="connsiteX3" fmla="*/ 2244003 w 2244003"/>
              <a:gd name="connsiteY3" fmla="*/ 1675100 h 1675100"/>
              <a:gd name="connsiteX4" fmla="*/ 2244003 w 2244003"/>
              <a:gd name="connsiteY4" fmla="*/ 1675100 h 1675100"/>
              <a:gd name="connsiteX5" fmla="*/ 0 w 2244003"/>
              <a:gd name="connsiteY5" fmla="*/ 1675100 h 1675100"/>
              <a:gd name="connsiteX6" fmla="*/ 0 w 2244003"/>
              <a:gd name="connsiteY6" fmla="*/ 1675100 h 1675100"/>
              <a:gd name="connsiteX7" fmla="*/ 0 w 2244003"/>
              <a:gd name="connsiteY7" fmla="*/ 134008 h 1675100"/>
              <a:gd name="connsiteX8" fmla="*/ 134008 w 2244003"/>
              <a:gd name="connsiteY8" fmla="*/ 0 h 16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003" h="1675100">
                <a:moveTo>
                  <a:pt x="134008" y="0"/>
                </a:moveTo>
                <a:lnTo>
                  <a:pt x="2109995" y="0"/>
                </a:lnTo>
                <a:cubicBezTo>
                  <a:pt x="2184006" y="0"/>
                  <a:pt x="2244003" y="59997"/>
                  <a:pt x="2244003" y="134008"/>
                </a:cubicBezTo>
                <a:lnTo>
                  <a:pt x="2244003" y="1675100"/>
                </a:lnTo>
                <a:lnTo>
                  <a:pt x="2244003" y="1675100"/>
                </a:lnTo>
                <a:lnTo>
                  <a:pt x="0" y="1675100"/>
                </a:lnTo>
                <a:lnTo>
                  <a:pt x="0" y="1675100"/>
                </a:lnTo>
                <a:lnTo>
                  <a:pt x="0" y="134008"/>
                </a:lnTo>
                <a:cubicBezTo>
                  <a:pt x="0" y="59997"/>
                  <a:pt x="59997" y="0"/>
                  <a:pt x="134008" y="0"/>
                </a:cubicBez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410" tIns="69730" rIns="49410" bIns="10160" numCol="1" spcCol="1270" anchor="t" anchorCtr="0">
            <a:noAutofit/>
          </a:bodyPr>
          <a:lstStyle/>
          <a:p>
            <a:pPr marL="57150" lvl="1" indent="-57150" algn="l" defTabSz="355600">
              <a:lnSpc>
                <a:spcPct val="90000"/>
              </a:lnSpc>
              <a:spcBef>
                <a:spcPct val="0"/>
              </a:spcBef>
              <a:spcAft>
                <a:spcPct val="15000"/>
              </a:spcAft>
              <a:buChar char="•"/>
            </a:pPr>
            <a:r>
              <a:rPr lang="en-US" altLang="zh-CN" sz="1050" b="1" kern="1200" dirty="0"/>
              <a:t>《</a:t>
            </a:r>
            <a:r>
              <a:rPr lang="zh-CN" altLang="en-US" sz="1050" b="1" kern="1200" dirty="0"/>
              <a:t>湖北省专业技术人员继续教育证书</a:t>
            </a:r>
            <a:r>
              <a:rPr lang="en-US" altLang="zh-CN" sz="1050" b="1" kern="1200" dirty="0"/>
              <a:t>》</a:t>
            </a:r>
            <a:r>
              <a:rPr lang="zh-CN" altLang="en-US" sz="1050" b="1" kern="1200" dirty="0"/>
              <a:t>经洪湖市人力资源培训考试中心认定合格的记</a:t>
            </a:r>
            <a:r>
              <a:rPr lang="en-US" altLang="zh-CN" sz="1050" b="1" kern="1200" dirty="0"/>
              <a:t>1</a:t>
            </a:r>
            <a:r>
              <a:rPr lang="zh-CN" altLang="en-US" sz="1050" b="1" kern="1200" dirty="0"/>
              <a:t>分；</a:t>
            </a:r>
            <a:endParaRPr lang="zh-CN" altLang="en-US" sz="1050" b="1" kern="1200" dirty="0"/>
          </a:p>
          <a:p>
            <a:pPr marL="57150" lvl="1" indent="-57150" algn="l" defTabSz="355600">
              <a:lnSpc>
                <a:spcPct val="90000"/>
              </a:lnSpc>
              <a:spcBef>
                <a:spcPct val="0"/>
              </a:spcBef>
              <a:spcAft>
                <a:spcPct val="15000"/>
              </a:spcAft>
              <a:buChar char="•"/>
            </a:pPr>
            <a:r>
              <a:rPr lang="en-US" altLang="zh-CN" sz="1050" b="1" kern="1200" dirty="0"/>
              <a:t>《</a:t>
            </a:r>
            <a:r>
              <a:rPr lang="zh-CN" altLang="en-US" sz="1050" b="1" kern="1200" dirty="0"/>
              <a:t>湖北省中小学教师继续教育证书</a:t>
            </a:r>
            <a:r>
              <a:rPr lang="en-US" altLang="zh-CN" sz="1050" b="1" kern="1200" dirty="0"/>
              <a:t>》</a:t>
            </a:r>
            <a:r>
              <a:rPr lang="zh-CN" altLang="en-US" sz="1050" b="1" kern="1200" dirty="0"/>
              <a:t>经洪湖市中小学教师继续教育中心认定合格的记</a:t>
            </a:r>
            <a:r>
              <a:rPr lang="en-US" altLang="zh-CN" sz="1050" b="1" kern="1200" dirty="0"/>
              <a:t>1</a:t>
            </a:r>
            <a:r>
              <a:rPr lang="zh-CN" altLang="en-US" sz="1050" b="1" kern="1200" dirty="0"/>
              <a:t>分。</a:t>
            </a:r>
            <a:endParaRPr lang="zh-CN" altLang="en-US" sz="1050" b="1" kern="1200" dirty="0"/>
          </a:p>
          <a:p>
            <a:pPr marL="57150" lvl="1" indent="-57150" algn="l" defTabSz="355600">
              <a:lnSpc>
                <a:spcPct val="90000"/>
              </a:lnSpc>
              <a:spcBef>
                <a:spcPct val="0"/>
              </a:spcBef>
              <a:spcAft>
                <a:spcPct val="15000"/>
              </a:spcAft>
              <a:buChar char="•"/>
            </a:pPr>
            <a:r>
              <a:rPr lang="zh-CN" altLang="en-US" sz="1050" b="1" kern="1200" dirty="0"/>
              <a:t>本周期参加集中培训，省级及以上优秀者一次记</a:t>
            </a:r>
            <a:r>
              <a:rPr lang="en-US" altLang="zh-CN" sz="1050" b="1" kern="1200" dirty="0"/>
              <a:t>1</a:t>
            </a:r>
            <a:r>
              <a:rPr lang="zh-CN" altLang="en-US" sz="1050" b="1" kern="1200" dirty="0"/>
              <a:t>分，市级一次记</a:t>
            </a:r>
            <a:r>
              <a:rPr lang="en-US" altLang="zh-CN" sz="1050" b="1" kern="1200" dirty="0"/>
              <a:t>0.5</a:t>
            </a:r>
            <a:r>
              <a:rPr lang="zh-CN" altLang="en-US" sz="1050" b="1" kern="1200" dirty="0"/>
              <a:t>分，加记</a:t>
            </a:r>
            <a:r>
              <a:rPr lang="en-US" altLang="zh-CN" sz="1050" b="1" kern="1200" dirty="0"/>
              <a:t>1</a:t>
            </a:r>
            <a:r>
              <a:rPr lang="zh-CN" altLang="en-US" sz="1050" b="1" kern="1200" dirty="0"/>
              <a:t>分止。</a:t>
            </a:r>
            <a:endParaRPr lang="zh-CN" altLang="en-US" sz="1050" b="1" kern="1200" dirty="0"/>
          </a:p>
          <a:p>
            <a:pPr marL="57150" lvl="1" indent="-57150" algn="l" defTabSz="355600">
              <a:lnSpc>
                <a:spcPct val="90000"/>
              </a:lnSpc>
              <a:spcBef>
                <a:spcPct val="0"/>
              </a:spcBef>
              <a:spcAft>
                <a:spcPct val="15000"/>
              </a:spcAft>
              <a:buChar char="•"/>
            </a:pPr>
            <a:r>
              <a:rPr lang="zh-CN" altLang="en-US" sz="1050" b="1" kern="1200"/>
              <a:t>（</a:t>
            </a:r>
            <a:r>
              <a:rPr lang="zh-CN" altLang="en-US" sz="1050" b="1" kern="1200" dirty="0"/>
              <a:t>满分为</a:t>
            </a:r>
            <a:r>
              <a:rPr lang="en-US" altLang="zh-CN" sz="1050" b="1" kern="1200" dirty="0"/>
              <a:t>3</a:t>
            </a:r>
            <a:r>
              <a:rPr lang="zh-CN" altLang="en-US" sz="1050" b="1" kern="1200" dirty="0"/>
              <a:t>分）</a:t>
            </a:r>
            <a:endParaRPr lang="zh-CN" altLang="en-US" sz="1050" b="1" kern="1200" dirty="0"/>
          </a:p>
        </p:txBody>
      </p:sp>
      <p:sp>
        <p:nvSpPr>
          <p:cNvPr id="21" name="任意多边形: 形状 20"/>
          <p:cNvSpPr/>
          <p:nvPr/>
        </p:nvSpPr>
        <p:spPr>
          <a:xfrm>
            <a:off x="807590" y="5622295"/>
            <a:ext cx="2244003" cy="720293"/>
          </a:xfrm>
          <a:custGeom>
            <a:avLst/>
            <a:gdLst>
              <a:gd name="connsiteX0" fmla="*/ 0 w 2244003"/>
              <a:gd name="connsiteY0" fmla="*/ 0 h 720293"/>
              <a:gd name="connsiteX1" fmla="*/ 2244003 w 2244003"/>
              <a:gd name="connsiteY1" fmla="*/ 0 h 720293"/>
              <a:gd name="connsiteX2" fmla="*/ 2244003 w 2244003"/>
              <a:gd name="connsiteY2" fmla="*/ 720293 h 720293"/>
              <a:gd name="connsiteX3" fmla="*/ 0 w 2244003"/>
              <a:gd name="connsiteY3" fmla="*/ 720293 h 720293"/>
              <a:gd name="connsiteX4" fmla="*/ 0 w 2244003"/>
              <a:gd name="connsiteY4" fmla="*/ 0 h 72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003" h="720293">
                <a:moveTo>
                  <a:pt x="0" y="0"/>
                </a:moveTo>
                <a:lnTo>
                  <a:pt x="2244003" y="0"/>
                </a:lnTo>
                <a:lnTo>
                  <a:pt x="2244003" y="720293"/>
                </a:lnTo>
                <a:lnTo>
                  <a:pt x="0" y="720293"/>
                </a:lnTo>
                <a:lnTo>
                  <a:pt x="0" y="0"/>
                </a:lnTo>
                <a:close/>
              </a:path>
            </a:pathLst>
          </a:cu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68580" tIns="0" rIns="686580" bIns="0" numCol="1" spcCol="1270" anchor="ctr" anchorCtr="0">
            <a:noAutofit/>
          </a:bodyPr>
          <a:lstStyle/>
          <a:p>
            <a:pPr marL="0" lvl="0" indent="0" algn="l" defTabSz="800100">
              <a:lnSpc>
                <a:spcPct val="90000"/>
              </a:lnSpc>
              <a:spcBef>
                <a:spcPct val="0"/>
              </a:spcBef>
              <a:spcAft>
                <a:spcPct val="35000"/>
              </a:spcAft>
              <a:buNone/>
            </a:pPr>
            <a:r>
              <a:rPr lang="en-US" altLang="zh-CN" sz="2400" b="1" kern="1200" dirty="0">
                <a:effectLst>
                  <a:outerShdw blurRad="38100" dist="38100" dir="2700000" algn="tl">
                    <a:srgbClr val="000000">
                      <a:alpha val="43137"/>
                    </a:srgbClr>
                  </a:outerShdw>
                </a:effectLst>
              </a:rPr>
              <a:t>5.</a:t>
            </a:r>
            <a:r>
              <a:rPr lang="zh-CN" altLang="en-US" sz="2400" b="1" kern="1200" dirty="0">
                <a:effectLst>
                  <a:outerShdw blurRad="38100" dist="38100" dir="2700000" algn="tl">
                    <a:srgbClr val="000000">
                      <a:alpha val="43137"/>
                    </a:srgbClr>
                  </a:outerShdw>
                </a:effectLst>
              </a:rPr>
              <a:t>继续教育</a:t>
            </a:r>
            <a:endParaRPr lang="zh-CN" altLang="en-US" sz="2400" b="1" kern="1200" dirty="0">
              <a:effectLst>
                <a:outerShdw blurRad="38100" dist="38100" dir="2700000" algn="tl">
                  <a:srgbClr val="000000">
                    <a:alpha val="43137"/>
                  </a:srgbClr>
                </a:outerShdw>
              </a:effectLst>
            </a:endParaRPr>
          </a:p>
        </p:txBody>
      </p:sp>
      <p:sp>
        <p:nvSpPr>
          <p:cNvPr id="22" name="椭圆 21"/>
          <p:cNvSpPr/>
          <p:nvPr/>
        </p:nvSpPr>
        <p:spPr>
          <a:xfrm>
            <a:off x="2451353" y="5736707"/>
            <a:ext cx="785401" cy="785401"/>
          </a:xfrm>
          <a:prstGeom prst="ellipse">
            <a:avLst/>
          </a:pr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23" name="任意多边形: 形状 22"/>
          <p:cNvSpPr/>
          <p:nvPr/>
        </p:nvSpPr>
        <p:spPr>
          <a:xfrm>
            <a:off x="3431332" y="3947194"/>
            <a:ext cx="2244003" cy="1675100"/>
          </a:xfrm>
          <a:custGeom>
            <a:avLst/>
            <a:gdLst>
              <a:gd name="connsiteX0" fmla="*/ 134008 w 2244003"/>
              <a:gd name="connsiteY0" fmla="*/ 0 h 1675100"/>
              <a:gd name="connsiteX1" fmla="*/ 2109995 w 2244003"/>
              <a:gd name="connsiteY1" fmla="*/ 0 h 1675100"/>
              <a:gd name="connsiteX2" fmla="*/ 2244003 w 2244003"/>
              <a:gd name="connsiteY2" fmla="*/ 134008 h 1675100"/>
              <a:gd name="connsiteX3" fmla="*/ 2244003 w 2244003"/>
              <a:gd name="connsiteY3" fmla="*/ 1675100 h 1675100"/>
              <a:gd name="connsiteX4" fmla="*/ 2244003 w 2244003"/>
              <a:gd name="connsiteY4" fmla="*/ 1675100 h 1675100"/>
              <a:gd name="connsiteX5" fmla="*/ 0 w 2244003"/>
              <a:gd name="connsiteY5" fmla="*/ 1675100 h 1675100"/>
              <a:gd name="connsiteX6" fmla="*/ 0 w 2244003"/>
              <a:gd name="connsiteY6" fmla="*/ 1675100 h 1675100"/>
              <a:gd name="connsiteX7" fmla="*/ 0 w 2244003"/>
              <a:gd name="connsiteY7" fmla="*/ 134008 h 1675100"/>
              <a:gd name="connsiteX8" fmla="*/ 134008 w 2244003"/>
              <a:gd name="connsiteY8" fmla="*/ 0 h 16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003" h="1675100">
                <a:moveTo>
                  <a:pt x="134008" y="0"/>
                </a:moveTo>
                <a:lnTo>
                  <a:pt x="2109995" y="0"/>
                </a:lnTo>
                <a:cubicBezTo>
                  <a:pt x="2184006" y="0"/>
                  <a:pt x="2244003" y="59997"/>
                  <a:pt x="2244003" y="134008"/>
                </a:cubicBezTo>
                <a:lnTo>
                  <a:pt x="2244003" y="1675100"/>
                </a:lnTo>
                <a:lnTo>
                  <a:pt x="2244003" y="1675100"/>
                </a:lnTo>
                <a:lnTo>
                  <a:pt x="0" y="1675100"/>
                </a:lnTo>
                <a:lnTo>
                  <a:pt x="0" y="1675100"/>
                </a:lnTo>
                <a:lnTo>
                  <a:pt x="0" y="134008"/>
                </a:lnTo>
                <a:cubicBezTo>
                  <a:pt x="0" y="59997"/>
                  <a:pt x="59997" y="0"/>
                  <a:pt x="134008" y="0"/>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410" tIns="69730" rIns="49410" bIns="10160" numCol="1" spcCol="1270" anchor="t" anchorCtr="0">
            <a:noAutofit/>
          </a:bodyPr>
          <a:lstStyle/>
          <a:p>
            <a:pPr marL="57150" lvl="1" indent="-57150" algn="l" defTabSz="355600">
              <a:lnSpc>
                <a:spcPct val="90000"/>
              </a:lnSpc>
              <a:spcBef>
                <a:spcPct val="0"/>
              </a:spcBef>
              <a:spcAft>
                <a:spcPct val="15000"/>
              </a:spcAft>
              <a:buChar char="•"/>
            </a:pPr>
            <a:r>
              <a:rPr lang="en-US" altLang="zh-CN" sz="700" b="1" kern="1200" dirty="0"/>
              <a:t>2014</a:t>
            </a:r>
            <a:r>
              <a:rPr lang="zh-CN" altLang="en-US" sz="700" b="1" kern="1200" dirty="0"/>
              <a:t>年以来，教师年均完成教学工作量达标记</a:t>
            </a:r>
            <a:r>
              <a:rPr lang="en-US" altLang="zh-CN" sz="700" b="1" kern="1200" dirty="0"/>
              <a:t>2</a:t>
            </a:r>
            <a:r>
              <a:rPr lang="zh-CN" altLang="en-US" sz="700" b="1" kern="1200" dirty="0"/>
              <a:t>分，每超</a:t>
            </a:r>
            <a:r>
              <a:rPr lang="en-US" altLang="zh-CN" sz="700" b="1" kern="1200" dirty="0"/>
              <a:t>5</a:t>
            </a:r>
            <a:r>
              <a:rPr lang="zh-CN" altLang="en-US" sz="700" b="1" kern="1200" dirty="0"/>
              <a:t>课时加</a:t>
            </a:r>
            <a:r>
              <a:rPr lang="en-US" altLang="zh-CN" sz="700" b="1" kern="1200" dirty="0"/>
              <a:t>2</a:t>
            </a:r>
            <a:r>
              <a:rPr lang="zh-CN" altLang="en-US" sz="700" b="1" kern="1200" dirty="0"/>
              <a:t>分，证明材料由中心学校核定并盖章。（满分为</a:t>
            </a:r>
            <a:r>
              <a:rPr lang="en-US" altLang="zh-CN" sz="700" b="1" kern="1200" dirty="0"/>
              <a:t>5</a:t>
            </a:r>
            <a:r>
              <a:rPr lang="zh-CN" altLang="en-US" sz="700" b="1" kern="1200" dirty="0"/>
              <a:t>分）</a:t>
            </a:r>
            <a:endParaRPr lang="zh-CN" altLang="en-US" sz="700" b="1" kern="1200" dirty="0"/>
          </a:p>
          <a:p>
            <a:pPr marL="57150" lvl="1" indent="-57150" algn="l" defTabSz="355600">
              <a:lnSpc>
                <a:spcPct val="90000"/>
              </a:lnSpc>
              <a:spcBef>
                <a:spcPct val="0"/>
              </a:spcBef>
              <a:spcAft>
                <a:spcPct val="15000"/>
              </a:spcAft>
              <a:buChar char="•"/>
            </a:pPr>
            <a:r>
              <a:rPr lang="zh-CN" altLang="en-US" sz="700" b="1" kern="1200" dirty="0"/>
              <a:t>高中教师年均完成教学工作量</a:t>
            </a:r>
            <a:r>
              <a:rPr lang="en-US" altLang="zh-CN" sz="700" b="1" kern="1200" dirty="0"/>
              <a:t>360</a:t>
            </a:r>
            <a:r>
              <a:rPr lang="zh-CN" altLang="en-US" sz="700" b="1" kern="1200" dirty="0"/>
              <a:t>学时（每周</a:t>
            </a:r>
            <a:r>
              <a:rPr lang="en-US" altLang="zh-CN" sz="700" b="1" kern="1200" dirty="0"/>
              <a:t>9</a:t>
            </a:r>
            <a:r>
              <a:rPr lang="zh-CN" altLang="en-US" sz="700" b="1" kern="1200" dirty="0"/>
              <a:t>节）以上，</a:t>
            </a:r>
            <a:endParaRPr lang="zh-CN" altLang="en-US" sz="700" b="1" kern="1200" dirty="0"/>
          </a:p>
          <a:p>
            <a:pPr marL="57150" lvl="1" indent="-57150" algn="l" defTabSz="355600">
              <a:lnSpc>
                <a:spcPct val="90000"/>
              </a:lnSpc>
              <a:spcBef>
                <a:spcPct val="0"/>
              </a:spcBef>
              <a:spcAft>
                <a:spcPct val="15000"/>
              </a:spcAft>
              <a:buChar char="•"/>
            </a:pPr>
            <a:r>
              <a:rPr lang="zh-CN" altLang="en-US" sz="700" b="1" kern="1200" dirty="0"/>
              <a:t>初中教师年均完成教学工作量</a:t>
            </a:r>
            <a:r>
              <a:rPr lang="en-US" altLang="zh-CN" sz="700" b="1" kern="1200" dirty="0"/>
              <a:t>380</a:t>
            </a:r>
            <a:r>
              <a:rPr lang="zh-CN" altLang="en-US" sz="700" b="1" kern="1200" dirty="0"/>
              <a:t>学时（每周</a:t>
            </a:r>
            <a:r>
              <a:rPr lang="en-US" altLang="zh-CN" sz="700" b="1" kern="1200" dirty="0"/>
              <a:t>9.5</a:t>
            </a:r>
            <a:r>
              <a:rPr lang="zh-CN" altLang="en-US" sz="700" b="1" kern="1200" dirty="0"/>
              <a:t>节）以上，</a:t>
            </a:r>
            <a:endParaRPr lang="zh-CN" altLang="en-US" sz="700" b="1" kern="1200" dirty="0"/>
          </a:p>
          <a:p>
            <a:pPr marL="57150" lvl="1" indent="-57150" algn="l" defTabSz="355600">
              <a:lnSpc>
                <a:spcPct val="90000"/>
              </a:lnSpc>
              <a:spcBef>
                <a:spcPct val="0"/>
              </a:spcBef>
              <a:spcAft>
                <a:spcPct val="15000"/>
              </a:spcAft>
              <a:buChar char="•"/>
            </a:pPr>
            <a:r>
              <a:rPr lang="zh-CN" altLang="en-US" sz="700" b="1" kern="1200" dirty="0"/>
              <a:t>小学、幼儿园教师年均完成教学工作量</a:t>
            </a:r>
            <a:r>
              <a:rPr lang="en-US" altLang="zh-CN" sz="700" b="1" kern="1200" dirty="0"/>
              <a:t>480</a:t>
            </a:r>
            <a:r>
              <a:rPr lang="zh-CN" altLang="en-US" sz="700" b="1" kern="1200" dirty="0"/>
              <a:t>学时以上（每周</a:t>
            </a:r>
            <a:r>
              <a:rPr lang="en-US" altLang="zh-CN" sz="700" b="1" kern="1200" dirty="0"/>
              <a:t>12</a:t>
            </a:r>
            <a:r>
              <a:rPr lang="zh-CN" altLang="en-US" sz="700" b="1" kern="1200" dirty="0"/>
              <a:t>节），</a:t>
            </a:r>
            <a:endParaRPr lang="zh-CN" altLang="en-US" sz="700" b="1" kern="1200" dirty="0"/>
          </a:p>
          <a:p>
            <a:pPr marL="57150" lvl="1" indent="-57150" algn="l" defTabSz="355600">
              <a:lnSpc>
                <a:spcPct val="90000"/>
              </a:lnSpc>
              <a:spcBef>
                <a:spcPct val="0"/>
              </a:spcBef>
              <a:spcAft>
                <a:spcPct val="15000"/>
              </a:spcAft>
              <a:buChar char="•"/>
            </a:pPr>
            <a:r>
              <a:rPr lang="zh-CN" altLang="en-US" sz="700" b="1" kern="1200" dirty="0"/>
              <a:t>农村小学教师年均完成教学工作量</a:t>
            </a:r>
            <a:r>
              <a:rPr lang="en-US" altLang="zh-CN" sz="700" b="1" kern="1200" dirty="0"/>
              <a:t>360</a:t>
            </a:r>
            <a:r>
              <a:rPr lang="zh-CN" altLang="en-US" sz="700" b="1" kern="1200" dirty="0"/>
              <a:t>学时以上。</a:t>
            </a:r>
            <a:endParaRPr lang="zh-CN" altLang="en-US" sz="700" b="1" kern="1200" dirty="0"/>
          </a:p>
          <a:p>
            <a:pPr marL="57150" lvl="1" indent="-57150" algn="l" defTabSz="355600">
              <a:lnSpc>
                <a:spcPct val="90000"/>
              </a:lnSpc>
              <a:spcBef>
                <a:spcPct val="0"/>
              </a:spcBef>
              <a:spcAft>
                <a:spcPct val="15000"/>
              </a:spcAft>
              <a:buChar char="•"/>
            </a:pPr>
            <a:r>
              <a:rPr lang="zh-CN" altLang="en-US" sz="700" b="1" kern="1200" dirty="0"/>
              <a:t>兼任学校中层以上干部的教师，其授课学时不得少于本学校学科教师标准工作量的二分之一。</a:t>
            </a:r>
            <a:endParaRPr lang="zh-CN" altLang="en-US" sz="700" b="1" kern="1200" dirty="0"/>
          </a:p>
          <a:p>
            <a:pPr marL="57150" lvl="1" indent="-57150" algn="l" defTabSz="355600">
              <a:lnSpc>
                <a:spcPct val="90000"/>
              </a:lnSpc>
              <a:spcBef>
                <a:spcPct val="0"/>
              </a:spcBef>
              <a:spcAft>
                <a:spcPct val="15000"/>
              </a:spcAft>
              <a:buChar char="•"/>
            </a:pPr>
            <a:r>
              <a:rPr lang="zh-CN" altLang="en-US" sz="700" b="1" kern="1200" dirty="0"/>
              <a:t>校级领导任一级教师以来，累计授课学时不得少于本学校学科教师三年的工作量，累计担任班主任三年以上。</a:t>
            </a:r>
            <a:endParaRPr lang="zh-CN" altLang="en-US" sz="700" b="1" kern="1200" dirty="0"/>
          </a:p>
        </p:txBody>
      </p:sp>
      <p:sp>
        <p:nvSpPr>
          <p:cNvPr id="24" name="任意多边形: 形状 23"/>
          <p:cNvSpPr/>
          <p:nvPr/>
        </p:nvSpPr>
        <p:spPr>
          <a:xfrm>
            <a:off x="3431332" y="5622295"/>
            <a:ext cx="2244003" cy="720293"/>
          </a:xfrm>
          <a:custGeom>
            <a:avLst/>
            <a:gdLst>
              <a:gd name="connsiteX0" fmla="*/ 0 w 2244003"/>
              <a:gd name="connsiteY0" fmla="*/ 0 h 720293"/>
              <a:gd name="connsiteX1" fmla="*/ 2244003 w 2244003"/>
              <a:gd name="connsiteY1" fmla="*/ 0 h 720293"/>
              <a:gd name="connsiteX2" fmla="*/ 2244003 w 2244003"/>
              <a:gd name="connsiteY2" fmla="*/ 720293 h 720293"/>
              <a:gd name="connsiteX3" fmla="*/ 0 w 2244003"/>
              <a:gd name="connsiteY3" fmla="*/ 720293 h 720293"/>
              <a:gd name="connsiteX4" fmla="*/ 0 w 2244003"/>
              <a:gd name="connsiteY4" fmla="*/ 0 h 72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003" h="720293">
                <a:moveTo>
                  <a:pt x="0" y="0"/>
                </a:moveTo>
                <a:lnTo>
                  <a:pt x="2244003" y="0"/>
                </a:lnTo>
                <a:lnTo>
                  <a:pt x="2244003" y="720293"/>
                </a:lnTo>
                <a:lnTo>
                  <a:pt x="0" y="720293"/>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8580" tIns="0" rIns="686580" bIns="0" numCol="1" spcCol="1270" anchor="ctr" anchorCtr="0">
            <a:noAutofit/>
          </a:bodyPr>
          <a:lstStyle/>
          <a:p>
            <a:pPr marL="0" lvl="0" indent="0" algn="l" defTabSz="800100">
              <a:lnSpc>
                <a:spcPct val="90000"/>
              </a:lnSpc>
              <a:spcBef>
                <a:spcPct val="0"/>
              </a:spcBef>
              <a:spcAft>
                <a:spcPct val="35000"/>
              </a:spcAft>
              <a:buNone/>
            </a:pPr>
            <a:r>
              <a:rPr lang="en-US" altLang="zh-CN" sz="2400" b="1" kern="1200" dirty="0">
                <a:effectLst>
                  <a:outerShdw blurRad="38100" dist="38100" dir="2700000" algn="tl">
                    <a:srgbClr val="000000">
                      <a:alpha val="43137"/>
                    </a:srgbClr>
                  </a:outerShdw>
                </a:effectLst>
              </a:rPr>
              <a:t>6. </a:t>
            </a:r>
            <a:r>
              <a:rPr lang="zh-CN" altLang="en-US" sz="2400" b="1" kern="1200" dirty="0">
                <a:effectLst>
                  <a:outerShdw blurRad="38100" dist="38100" dir="2700000" algn="tl">
                    <a:srgbClr val="000000">
                      <a:alpha val="43137"/>
                    </a:srgbClr>
                  </a:outerShdw>
                </a:effectLst>
              </a:rPr>
              <a:t>工作量</a:t>
            </a:r>
            <a:endParaRPr lang="zh-CN" altLang="en-US" sz="2400" b="1" kern="1200" dirty="0">
              <a:effectLst>
                <a:outerShdw blurRad="38100" dist="38100" dir="2700000" algn="tl">
                  <a:srgbClr val="000000">
                    <a:alpha val="43137"/>
                  </a:srgbClr>
                </a:outerShdw>
              </a:effectLst>
            </a:endParaRPr>
          </a:p>
        </p:txBody>
      </p:sp>
      <p:sp>
        <p:nvSpPr>
          <p:cNvPr id="25" name="椭圆 24"/>
          <p:cNvSpPr/>
          <p:nvPr/>
        </p:nvSpPr>
        <p:spPr>
          <a:xfrm>
            <a:off x="5075095" y="5736707"/>
            <a:ext cx="785401" cy="785401"/>
          </a:xfrm>
          <a:prstGeom prst="ellipse">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6" name="任意多边形: 形状 25"/>
          <p:cNvSpPr/>
          <p:nvPr/>
        </p:nvSpPr>
        <p:spPr>
          <a:xfrm>
            <a:off x="6055075" y="3947194"/>
            <a:ext cx="2244003" cy="1675100"/>
          </a:xfrm>
          <a:custGeom>
            <a:avLst/>
            <a:gdLst>
              <a:gd name="connsiteX0" fmla="*/ 134008 w 2244003"/>
              <a:gd name="connsiteY0" fmla="*/ 0 h 1675100"/>
              <a:gd name="connsiteX1" fmla="*/ 2109995 w 2244003"/>
              <a:gd name="connsiteY1" fmla="*/ 0 h 1675100"/>
              <a:gd name="connsiteX2" fmla="*/ 2244003 w 2244003"/>
              <a:gd name="connsiteY2" fmla="*/ 134008 h 1675100"/>
              <a:gd name="connsiteX3" fmla="*/ 2244003 w 2244003"/>
              <a:gd name="connsiteY3" fmla="*/ 1675100 h 1675100"/>
              <a:gd name="connsiteX4" fmla="*/ 2244003 w 2244003"/>
              <a:gd name="connsiteY4" fmla="*/ 1675100 h 1675100"/>
              <a:gd name="connsiteX5" fmla="*/ 0 w 2244003"/>
              <a:gd name="connsiteY5" fmla="*/ 1675100 h 1675100"/>
              <a:gd name="connsiteX6" fmla="*/ 0 w 2244003"/>
              <a:gd name="connsiteY6" fmla="*/ 1675100 h 1675100"/>
              <a:gd name="connsiteX7" fmla="*/ 0 w 2244003"/>
              <a:gd name="connsiteY7" fmla="*/ 134008 h 1675100"/>
              <a:gd name="connsiteX8" fmla="*/ 134008 w 2244003"/>
              <a:gd name="connsiteY8" fmla="*/ 0 h 16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003" h="1675100">
                <a:moveTo>
                  <a:pt x="134008" y="0"/>
                </a:moveTo>
                <a:lnTo>
                  <a:pt x="2109995" y="0"/>
                </a:lnTo>
                <a:cubicBezTo>
                  <a:pt x="2184006" y="0"/>
                  <a:pt x="2244003" y="59997"/>
                  <a:pt x="2244003" y="134008"/>
                </a:cubicBezTo>
                <a:lnTo>
                  <a:pt x="2244003" y="1675100"/>
                </a:lnTo>
                <a:lnTo>
                  <a:pt x="2244003" y="1675100"/>
                </a:lnTo>
                <a:lnTo>
                  <a:pt x="0" y="1675100"/>
                </a:lnTo>
                <a:lnTo>
                  <a:pt x="0" y="1675100"/>
                </a:lnTo>
                <a:lnTo>
                  <a:pt x="0" y="134008"/>
                </a:lnTo>
                <a:cubicBezTo>
                  <a:pt x="0" y="59997"/>
                  <a:pt x="59997" y="0"/>
                  <a:pt x="134008" y="0"/>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410" tIns="69730" rIns="49410" bIns="10160" numCol="1" spcCol="1270" anchor="t" anchorCtr="0">
            <a:noAutofit/>
          </a:bodyPr>
          <a:lstStyle/>
          <a:p>
            <a:pPr marL="57150" lvl="1" indent="-57150" algn="l" defTabSz="355600">
              <a:lnSpc>
                <a:spcPct val="90000"/>
              </a:lnSpc>
              <a:spcBef>
                <a:spcPct val="0"/>
              </a:spcBef>
              <a:spcAft>
                <a:spcPct val="15000"/>
              </a:spcAft>
              <a:buChar char="•"/>
            </a:pPr>
            <a:r>
              <a:rPr lang="zh-CN" altLang="en-US" sz="1050" b="1" kern="1200"/>
              <a:t>合格</a:t>
            </a:r>
            <a:r>
              <a:rPr lang="zh-CN" altLang="en-US" sz="1050" b="1" kern="1200" dirty="0"/>
              <a:t>记</a:t>
            </a:r>
            <a:r>
              <a:rPr lang="en-US" altLang="zh-CN" sz="1050" b="1" kern="1200" dirty="0"/>
              <a:t>1</a:t>
            </a:r>
            <a:r>
              <a:rPr lang="zh-CN" altLang="en-US" sz="1050" b="1" kern="1200" dirty="0"/>
              <a:t>分。</a:t>
            </a:r>
            <a:endParaRPr lang="zh-CN" altLang="en-US" sz="1050" b="1" kern="1200" dirty="0"/>
          </a:p>
        </p:txBody>
      </p:sp>
      <p:sp>
        <p:nvSpPr>
          <p:cNvPr id="27" name="任意多边形: 形状 26"/>
          <p:cNvSpPr/>
          <p:nvPr/>
        </p:nvSpPr>
        <p:spPr>
          <a:xfrm>
            <a:off x="6055075" y="5622295"/>
            <a:ext cx="2244003" cy="720293"/>
          </a:xfrm>
          <a:custGeom>
            <a:avLst/>
            <a:gdLst>
              <a:gd name="connsiteX0" fmla="*/ 0 w 2244003"/>
              <a:gd name="connsiteY0" fmla="*/ 0 h 720293"/>
              <a:gd name="connsiteX1" fmla="*/ 2244003 w 2244003"/>
              <a:gd name="connsiteY1" fmla="*/ 0 h 720293"/>
              <a:gd name="connsiteX2" fmla="*/ 2244003 w 2244003"/>
              <a:gd name="connsiteY2" fmla="*/ 720293 h 720293"/>
              <a:gd name="connsiteX3" fmla="*/ 0 w 2244003"/>
              <a:gd name="connsiteY3" fmla="*/ 720293 h 720293"/>
              <a:gd name="connsiteX4" fmla="*/ 0 w 2244003"/>
              <a:gd name="connsiteY4" fmla="*/ 0 h 72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003" h="720293">
                <a:moveTo>
                  <a:pt x="0" y="0"/>
                </a:moveTo>
                <a:lnTo>
                  <a:pt x="2244003" y="0"/>
                </a:lnTo>
                <a:lnTo>
                  <a:pt x="2244003" y="720293"/>
                </a:lnTo>
                <a:lnTo>
                  <a:pt x="0" y="720293"/>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8580" tIns="0" rIns="686580" bIns="0" numCol="1" spcCol="1270" anchor="ctr" anchorCtr="0">
            <a:noAutofit/>
          </a:bodyPr>
          <a:lstStyle/>
          <a:p>
            <a:pPr marL="0" lvl="0" indent="0" algn="l" defTabSz="800100">
              <a:lnSpc>
                <a:spcPct val="90000"/>
              </a:lnSpc>
              <a:spcBef>
                <a:spcPct val="0"/>
              </a:spcBef>
              <a:spcAft>
                <a:spcPct val="35000"/>
              </a:spcAft>
              <a:buNone/>
            </a:pPr>
            <a:r>
              <a:rPr lang="en-US" altLang="zh-CN" sz="2400" b="1" kern="1200" dirty="0">
                <a:effectLst>
                  <a:outerShdw blurRad="38100" dist="38100" dir="2700000" algn="tl">
                    <a:srgbClr val="000000">
                      <a:alpha val="43137"/>
                    </a:srgbClr>
                  </a:outerShdw>
                </a:effectLst>
              </a:rPr>
              <a:t>7.</a:t>
            </a:r>
            <a:r>
              <a:rPr lang="zh-CN" altLang="en-US" sz="2400" b="1" kern="1200" dirty="0">
                <a:effectLst>
                  <a:outerShdw blurRad="38100" dist="38100" dir="2700000" algn="tl">
                    <a:srgbClr val="000000">
                      <a:alpha val="43137"/>
                    </a:srgbClr>
                  </a:outerShdw>
                </a:effectLst>
              </a:rPr>
              <a:t>水平能力测试</a:t>
            </a:r>
            <a:endParaRPr lang="zh-CN" altLang="en-US" sz="2400" b="1" kern="1200" dirty="0">
              <a:effectLst>
                <a:outerShdw blurRad="38100" dist="38100" dir="2700000" algn="tl">
                  <a:srgbClr val="000000">
                    <a:alpha val="43137"/>
                  </a:srgbClr>
                </a:outerShdw>
              </a:effectLst>
            </a:endParaRPr>
          </a:p>
        </p:txBody>
      </p:sp>
      <p:sp>
        <p:nvSpPr>
          <p:cNvPr id="28" name="椭圆 27"/>
          <p:cNvSpPr/>
          <p:nvPr/>
        </p:nvSpPr>
        <p:spPr>
          <a:xfrm>
            <a:off x="7698838" y="5736707"/>
            <a:ext cx="785401" cy="785401"/>
          </a:xfrm>
          <a:prstGeom prst="ellipse">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29" name="任意多边形: 形状 28"/>
          <p:cNvSpPr/>
          <p:nvPr/>
        </p:nvSpPr>
        <p:spPr>
          <a:xfrm>
            <a:off x="8678817" y="3947194"/>
            <a:ext cx="2244003" cy="1675100"/>
          </a:xfrm>
          <a:custGeom>
            <a:avLst/>
            <a:gdLst>
              <a:gd name="connsiteX0" fmla="*/ 134008 w 2244003"/>
              <a:gd name="connsiteY0" fmla="*/ 0 h 1675100"/>
              <a:gd name="connsiteX1" fmla="*/ 2109995 w 2244003"/>
              <a:gd name="connsiteY1" fmla="*/ 0 h 1675100"/>
              <a:gd name="connsiteX2" fmla="*/ 2244003 w 2244003"/>
              <a:gd name="connsiteY2" fmla="*/ 134008 h 1675100"/>
              <a:gd name="connsiteX3" fmla="*/ 2244003 w 2244003"/>
              <a:gd name="connsiteY3" fmla="*/ 1675100 h 1675100"/>
              <a:gd name="connsiteX4" fmla="*/ 2244003 w 2244003"/>
              <a:gd name="connsiteY4" fmla="*/ 1675100 h 1675100"/>
              <a:gd name="connsiteX5" fmla="*/ 0 w 2244003"/>
              <a:gd name="connsiteY5" fmla="*/ 1675100 h 1675100"/>
              <a:gd name="connsiteX6" fmla="*/ 0 w 2244003"/>
              <a:gd name="connsiteY6" fmla="*/ 1675100 h 1675100"/>
              <a:gd name="connsiteX7" fmla="*/ 0 w 2244003"/>
              <a:gd name="connsiteY7" fmla="*/ 134008 h 1675100"/>
              <a:gd name="connsiteX8" fmla="*/ 134008 w 2244003"/>
              <a:gd name="connsiteY8" fmla="*/ 0 h 16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4003" h="1675100">
                <a:moveTo>
                  <a:pt x="134008" y="0"/>
                </a:moveTo>
                <a:lnTo>
                  <a:pt x="2109995" y="0"/>
                </a:lnTo>
                <a:cubicBezTo>
                  <a:pt x="2184006" y="0"/>
                  <a:pt x="2244003" y="59997"/>
                  <a:pt x="2244003" y="134008"/>
                </a:cubicBezTo>
                <a:lnTo>
                  <a:pt x="2244003" y="1675100"/>
                </a:lnTo>
                <a:lnTo>
                  <a:pt x="2244003" y="1675100"/>
                </a:lnTo>
                <a:lnTo>
                  <a:pt x="0" y="1675100"/>
                </a:lnTo>
                <a:lnTo>
                  <a:pt x="0" y="1675100"/>
                </a:lnTo>
                <a:lnTo>
                  <a:pt x="0" y="134008"/>
                </a:lnTo>
                <a:cubicBezTo>
                  <a:pt x="0" y="59997"/>
                  <a:pt x="59997" y="0"/>
                  <a:pt x="134008" y="0"/>
                </a:cubicBez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410" tIns="69730" rIns="49410" bIns="10160" numCol="1" spcCol="1270" anchor="t" anchorCtr="0">
            <a:noAutofit/>
          </a:bodyPr>
          <a:lstStyle/>
          <a:p>
            <a:pPr marL="57150" lvl="1" indent="-57150" algn="l" defTabSz="355600">
              <a:lnSpc>
                <a:spcPct val="90000"/>
              </a:lnSpc>
              <a:spcBef>
                <a:spcPct val="0"/>
              </a:spcBef>
              <a:spcAft>
                <a:spcPct val="15000"/>
              </a:spcAft>
              <a:buChar char="•"/>
            </a:pPr>
            <a:r>
              <a:rPr lang="zh-CN" altLang="en-US" sz="1050" b="1" kern="1200" dirty="0"/>
              <a:t>义务教育学段申报高级职称必须有在农村学校任教一年的工作经历（以人事档案个人简历复印件和中心学校证明为准）；</a:t>
            </a:r>
            <a:endParaRPr lang="zh-CN" altLang="en-US" sz="1050" b="1" kern="1200" dirty="0"/>
          </a:p>
          <a:p>
            <a:pPr marL="57150" lvl="1" indent="-57150" algn="l" defTabSz="355600">
              <a:lnSpc>
                <a:spcPct val="90000"/>
              </a:lnSpc>
              <a:spcBef>
                <a:spcPct val="0"/>
              </a:spcBef>
              <a:spcAft>
                <a:spcPct val="15000"/>
              </a:spcAft>
              <a:buChar char="•"/>
            </a:pPr>
            <a:r>
              <a:rPr lang="zh-CN" altLang="en-US" sz="1050" b="1" kern="1200"/>
              <a:t>高中</a:t>
            </a:r>
            <a:r>
              <a:rPr lang="zh-CN" altLang="en-US" sz="1050" b="1" kern="1200" dirty="0"/>
              <a:t>阶段不作要求。在农村中小学或薄弱学校任教一年及以上记</a:t>
            </a:r>
            <a:r>
              <a:rPr lang="en-US" altLang="zh-CN" sz="1050" b="1" kern="1200" dirty="0"/>
              <a:t>1</a:t>
            </a:r>
            <a:r>
              <a:rPr lang="zh-CN" altLang="en-US" sz="1050" b="1" kern="1200" dirty="0"/>
              <a:t>分。</a:t>
            </a:r>
            <a:endParaRPr lang="zh-CN" altLang="en-US" sz="1050" b="1" kern="1200" dirty="0"/>
          </a:p>
        </p:txBody>
      </p:sp>
      <p:sp>
        <p:nvSpPr>
          <p:cNvPr id="30" name="任意多边形: 形状 29"/>
          <p:cNvSpPr/>
          <p:nvPr/>
        </p:nvSpPr>
        <p:spPr>
          <a:xfrm>
            <a:off x="8678817" y="5622295"/>
            <a:ext cx="2244003" cy="720293"/>
          </a:xfrm>
          <a:custGeom>
            <a:avLst/>
            <a:gdLst>
              <a:gd name="connsiteX0" fmla="*/ 0 w 2244003"/>
              <a:gd name="connsiteY0" fmla="*/ 0 h 720293"/>
              <a:gd name="connsiteX1" fmla="*/ 2244003 w 2244003"/>
              <a:gd name="connsiteY1" fmla="*/ 0 h 720293"/>
              <a:gd name="connsiteX2" fmla="*/ 2244003 w 2244003"/>
              <a:gd name="connsiteY2" fmla="*/ 720293 h 720293"/>
              <a:gd name="connsiteX3" fmla="*/ 0 w 2244003"/>
              <a:gd name="connsiteY3" fmla="*/ 720293 h 720293"/>
              <a:gd name="connsiteX4" fmla="*/ 0 w 2244003"/>
              <a:gd name="connsiteY4" fmla="*/ 0 h 72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003" h="720293">
                <a:moveTo>
                  <a:pt x="0" y="0"/>
                </a:moveTo>
                <a:lnTo>
                  <a:pt x="2244003" y="0"/>
                </a:lnTo>
                <a:lnTo>
                  <a:pt x="2244003" y="720293"/>
                </a:lnTo>
                <a:lnTo>
                  <a:pt x="0" y="720293"/>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8580" tIns="0" rIns="686580" bIns="0" numCol="1" spcCol="1270" anchor="ctr" anchorCtr="0">
            <a:noAutofit/>
          </a:bodyPr>
          <a:lstStyle/>
          <a:p>
            <a:pPr marL="0" lvl="0" indent="0" algn="l" defTabSz="800100">
              <a:lnSpc>
                <a:spcPct val="90000"/>
              </a:lnSpc>
              <a:spcBef>
                <a:spcPct val="0"/>
              </a:spcBef>
              <a:spcAft>
                <a:spcPct val="35000"/>
              </a:spcAft>
              <a:buNone/>
            </a:pPr>
            <a:r>
              <a:rPr lang="en-US" altLang="zh-CN" sz="2400" b="1" kern="1200" dirty="0">
                <a:effectLst>
                  <a:outerShdw blurRad="38100" dist="38100" dir="2700000" algn="tl">
                    <a:srgbClr val="000000">
                      <a:alpha val="43137"/>
                    </a:srgbClr>
                  </a:outerShdw>
                </a:effectLst>
              </a:rPr>
              <a:t>8.</a:t>
            </a:r>
            <a:r>
              <a:rPr lang="zh-CN" altLang="en-US" sz="2400" b="1" kern="1200" dirty="0">
                <a:effectLst>
                  <a:outerShdw blurRad="38100" dist="38100" dir="2700000" algn="tl">
                    <a:srgbClr val="000000">
                      <a:alpha val="43137"/>
                    </a:srgbClr>
                  </a:outerShdw>
                </a:effectLst>
              </a:rPr>
              <a:t>农村工作经历</a:t>
            </a:r>
            <a:endParaRPr lang="zh-CN" altLang="en-US" sz="2400" b="1" kern="1200" dirty="0">
              <a:effectLst>
                <a:outerShdw blurRad="38100" dist="38100" dir="2700000" algn="tl">
                  <a:srgbClr val="000000">
                    <a:alpha val="43137"/>
                  </a:srgbClr>
                </a:outerShdw>
              </a:effectLst>
            </a:endParaRPr>
          </a:p>
        </p:txBody>
      </p:sp>
      <p:sp>
        <p:nvSpPr>
          <p:cNvPr id="31" name="椭圆 30"/>
          <p:cNvSpPr/>
          <p:nvPr/>
        </p:nvSpPr>
        <p:spPr>
          <a:xfrm>
            <a:off x="10322580" y="5736707"/>
            <a:ext cx="785401" cy="785401"/>
          </a:xfrm>
          <a:prstGeom prst="ellipse">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32" name="矩形 31"/>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800" b="1" dirty="0">
                <a:effectLst>
                  <a:outerShdw blurRad="38100" dist="38100" dir="2700000" algn="tl">
                    <a:srgbClr val="000000">
                      <a:alpha val="43137"/>
                    </a:srgbClr>
                  </a:outerShdw>
                </a:effectLst>
              </a:rPr>
              <a:t>从</a:t>
            </a:r>
            <a:r>
              <a:rPr lang="en-US" altLang="zh-CN" sz="2800" b="1" dirty="0">
                <a:effectLst>
                  <a:outerShdw blurRad="38100" dist="38100" dir="2700000" algn="tl">
                    <a:srgbClr val="000000">
                      <a:alpha val="43137"/>
                    </a:srgbClr>
                  </a:outerShdw>
                </a:effectLst>
              </a:rPr>
              <a:t>2021</a:t>
            </a:r>
            <a:r>
              <a:rPr lang="zh-CN" altLang="en-US" sz="2800" b="1" dirty="0">
                <a:effectLst>
                  <a:outerShdw blurRad="38100" dist="38100" dir="2700000" algn="tl">
                    <a:srgbClr val="000000">
                      <a:alpha val="43137"/>
                    </a:srgbClr>
                  </a:outerShdw>
                </a:effectLst>
              </a:rPr>
              <a:t>年起，增加岗位级数要求：</a:t>
            </a:r>
            <a:endParaRPr lang="en-US" altLang="zh-CN" sz="2800" b="1" dirty="0">
              <a:effectLst>
                <a:outerShdw blurRad="38100" dist="38100" dir="2700000" algn="tl">
                  <a:srgbClr val="000000">
                    <a:alpha val="43137"/>
                  </a:srgbClr>
                </a:outerShdw>
              </a:effectLst>
            </a:endParaRPr>
          </a:p>
          <a:p>
            <a:pPr>
              <a:lnSpc>
                <a:spcPct val="150000"/>
              </a:lnSpc>
            </a:pPr>
            <a:r>
              <a:rPr lang="en-US" altLang="zh-CN" sz="2800" b="1" dirty="0">
                <a:effectLst>
                  <a:outerShdw blurRad="38100" dist="38100" dir="2700000" algn="tl">
                    <a:srgbClr val="000000">
                      <a:alpha val="43137"/>
                    </a:srgbClr>
                  </a:outerShdw>
                </a:effectLst>
              </a:rPr>
              <a:t>	</a:t>
            </a:r>
            <a:r>
              <a:rPr lang="zh-CN" altLang="en-US" sz="2800" b="1" dirty="0">
                <a:effectLst>
                  <a:outerShdw blurRad="38100" dist="38100" dir="2700000" algn="tl">
                    <a:srgbClr val="000000">
                      <a:alpha val="43137"/>
                    </a:srgbClr>
                  </a:outerShdw>
                </a:effectLst>
              </a:rPr>
              <a:t>参评高    级教师</a:t>
            </a:r>
            <a:r>
              <a:rPr lang="en-US" altLang="zh-CN" sz="2800" b="1" dirty="0">
                <a:effectLst>
                  <a:outerShdw blurRad="38100" dist="38100" dir="2700000" algn="tl">
                    <a:srgbClr val="000000">
                      <a:alpha val="43137"/>
                    </a:srgbClr>
                  </a:outerShdw>
                </a:effectLst>
              </a:rPr>
              <a:t>——8</a:t>
            </a:r>
            <a:r>
              <a:rPr lang="zh-CN" altLang="en-US" sz="2800" b="1" dirty="0">
                <a:effectLst>
                  <a:outerShdw blurRad="38100" dist="38100" dir="2700000" algn="tl">
                    <a:srgbClr val="000000">
                      <a:alpha val="43137"/>
                    </a:srgbClr>
                  </a:outerShdw>
                </a:effectLst>
              </a:rPr>
              <a:t>级</a:t>
            </a:r>
            <a:endParaRPr lang="en-US" altLang="zh-CN" sz="2800" b="1" dirty="0">
              <a:effectLst>
                <a:outerShdw blurRad="38100" dist="38100" dir="2700000" algn="tl">
                  <a:srgbClr val="000000">
                    <a:alpha val="43137"/>
                  </a:srgbClr>
                </a:outerShdw>
              </a:effectLst>
            </a:endParaRPr>
          </a:p>
          <a:p>
            <a:pPr>
              <a:lnSpc>
                <a:spcPct val="150000"/>
              </a:lnSpc>
            </a:pPr>
            <a:r>
              <a:rPr lang="en-US" altLang="zh-CN" sz="2800" b="1" dirty="0">
                <a:effectLst>
                  <a:outerShdw blurRad="38100" dist="38100" dir="2700000" algn="tl">
                    <a:srgbClr val="000000">
                      <a:alpha val="43137"/>
                    </a:srgbClr>
                  </a:outerShdw>
                </a:effectLst>
              </a:rPr>
              <a:t>	</a:t>
            </a:r>
            <a:r>
              <a:rPr lang="zh-CN" altLang="en-US" sz="2800" b="1" dirty="0">
                <a:effectLst>
                  <a:outerShdw blurRad="38100" dist="38100" dir="2700000" algn="tl">
                    <a:srgbClr val="000000">
                      <a:alpha val="43137"/>
                    </a:srgbClr>
                  </a:outerShdw>
                </a:effectLst>
              </a:rPr>
              <a:t>参评正高级教师</a:t>
            </a:r>
            <a:r>
              <a:rPr lang="en-US" altLang="zh-CN" sz="2800" b="1" dirty="0">
                <a:effectLst>
                  <a:outerShdw blurRad="38100" dist="38100" dir="2700000" algn="tl">
                    <a:srgbClr val="000000">
                      <a:alpha val="43137"/>
                    </a:srgbClr>
                  </a:outerShdw>
                </a:effectLst>
              </a:rPr>
              <a:t>——5</a:t>
            </a:r>
            <a:r>
              <a:rPr lang="zh-CN" altLang="en-US" sz="2800" b="1" dirty="0">
                <a:effectLst>
                  <a:outerShdw blurRad="38100" dist="38100" dir="2700000" algn="tl">
                    <a:srgbClr val="000000">
                      <a:alpha val="43137"/>
                    </a:srgbClr>
                  </a:outerShdw>
                </a:effectLst>
              </a:rPr>
              <a:t>级</a:t>
            </a:r>
            <a:endParaRPr lang="en-US" altLang="zh-CN" sz="2800" b="1" dirty="0">
              <a:effectLst>
                <a:outerShdw blurRad="38100" dist="38100" dir="2700000" algn="tl">
                  <a:srgbClr val="000000">
                    <a:alpha val="43137"/>
                  </a:srgbClr>
                </a:outerShdw>
              </a:effectLst>
            </a:endParaRPr>
          </a:p>
          <a:p>
            <a:pPr>
              <a:lnSpc>
                <a:spcPct val="150000"/>
              </a:lnSpc>
            </a:pPr>
            <a:r>
              <a:rPr lang="en-US" altLang="zh-CN" sz="2800" b="1" dirty="0">
                <a:effectLst>
                  <a:outerShdw blurRad="38100" dist="38100" dir="2700000" algn="tl">
                    <a:srgbClr val="000000">
                      <a:alpha val="43137"/>
                    </a:srgbClr>
                  </a:outerShdw>
                </a:effectLst>
              </a:rPr>
              <a:t>	</a:t>
            </a:r>
            <a:r>
              <a:rPr lang="zh-CN" altLang="en-US" sz="2800" b="1" dirty="0">
                <a:effectLst>
                  <a:outerShdw blurRad="38100" dist="38100" dir="2700000" algn="tl">
                    <a:srgbClr val="000000">
                      <a:alpha val="43137"/>
                    </a:srgbClr>
                  </a:outerShdw>
                </a:effectLst>
              </a:rPr>
              <a:t>参评一    级教师</a:t>
            </a:r>
            <a:r>
              <a:rPr lang="en-US" altLang="zh-CN" sz="2800" b="1" dirty="0">
                <a:effectLst>
                  <a:outerShdw blurRad="38100" dist="38100" dir="2700000" algn="tl">
                    <a:srgbClr val="000000">
                      <a:alpha val="43137"/>
                    </a:srgbClr>
                  </a:outerShdw>
                </a:effectLst>
              </a:rPr>
              <a:t>——11</a:t>
            </a:r>
            <a:r>
              <a:rPr lang="zh-CN" altLang="en-US" sz="2800" b="1" dirty="0">
                <a:effectLst>
                  <a:outerShdw blurRad="38100" dist="38100" dir="2700000" algn="tl">
                    <a:srgbClr val="000000">
                      <a:alpha val="43137"/>
                    </a:srgbClr>
                  </a:outerShdw>
                </a:effectLst>
              </a:rPr>
              <a:t>级</a:t>
            </a:r>
            <a:endParaRPr lang="zh-CN" altLang="en-US" sz="2800" b="1" dirty="0">
              <a:effectLst>
                <a:outerShdw blurRad="38100" dist="38100" dir="2700000" algn="tl">
                  <a:srgbClr val="000000">
                    <a:alpha val="43137"/>
                  </a:srgbClr>
                </a:outerShdw>
              </a:effectLst>
            </a:endParaRPr>
          </a:p>
        </p:txBody>
      </p:sp>
      <p:pic>
        <p:nvPicPr>
          <p:cNvPr id="34" name="幻灯片缩放定位 33">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6351150" y="2278918"/>
            <a:ext cx="5578517" cy="3137916"/>
          </a:xfrm>
          <a:prstGeom prst="rect">
            <a:avLst/>
          </a:prstGeom>
          <a:ln w="3175">
            <a:solidFill>
              <a:prstClr val="lightGray"/>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par>
                                <p:cTn id="8" presetID="53" presetClass="entr" presetSubtype="16"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p:cTn id="10" dur="500" fill="hold"/>
                                        <p:tgtEl>
                                          <p:spTgt spid="34"/>
                                        </p:tgtEl>
                                        <p:attrNameLst>
                                          <p:attrName>ppt_w</p:attrName>
                                        </p:attrNameLst>
                                      </p:cBhvr>
                                      <p:tavLst>
                                        <p:tav tm="0">
                                          <p:val>
                                            <p:fltVal val="0"/>
                                          </p:val>
                                        </p:tav>
                                        <p:tav tm="100000">
                                          <p:val>
                                            <p:strVal val="#ppt_w"/>
                                          </p:val>
                                        </p:tav>
                                      </p:tavLst>
                                    </p:anim>
                                    <p:anim calcmode="lin" valueType="num">
                                      <p:cBhvr>
                                        <p:cTn id="11" dur="500" fill="hold"/>
                                        <p:tgtEl>
                                          <p:spTgt spid="34"/>
                                        </p:tgtEl>
                                        <p:attrNameLst>
                                          <p:attrName>ppt_h</p:attrName>
                                        </p:attrNameLst>
                                      </p:cBhvr>
                                      <p:tavLst>
                                        <p:tav tm="0">
                                          <p:val>
                                            <p:fltVal val="0"/>
                                          </p:val>
                                        </p:tav>
                                        <p:tav tm="100000">
                                          <p:val>
                                            <p:strVal val="#ppt_h"/>
                                          </p:val>
                                        </p:tav>
                                      </p:tavLst>
                                    </p:anim>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288137"/>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Ins="1260000" rtlCol="0" anchor="ctr"/>
          <a:lstStyle/>
          <a:p>
            <a:pPr algn="r">
              <a:lnSpc>
                <a:spcPct val="150000"/>
              </a:lnSpc>
            </a:pPr>
            <a:r>
              <a:rPr lang="zh-CN" altLang="en-US" sz="2800" b="1" dirty="0">
                <a:effectLst>
                  <a:outerShdw blurRad="38100" dist="38100" dir="2700000" algn="tl">
                    <a:srgbClr val="000000">
                      <a:alpha val="43137"/>
                    </a:srgbClr>
                  </a:outerShdw>
                </a:effectLst>
              </a:rPr>
              <a:t>有证书</a:t>
            </a:r>
            <a:endParaRPr lang="en-US" altLang="zh-CN" sz="2800" b="1" dirty="0">
              <a:effectLst>
                <a:outerShdw blurRad="38100" dist="38100" dir="2700000" algn="tl">
                  <a:srgbClr val="000000">
                    <a:alpha val="43137"/>
                  </a:srgbClr>
                </a:outerShdw>
              </a:effectLst>
            </a:endParaRPr>
          </a:p>
          <a:p>
            <a:pPr algn="r">
              <a:lnSpc>
                <a:spcPct val="150000"/>
              </a:lnSpc>
            </a:pPr>
            <a:r>
              <a:rPr lang="zh-CN" altLang="en-US" sz="2800" b="1" dirty="0">
                <a:effectLst>
                  <a:outerShdw blurRad="38100" dist="38100" dir="2700000" algn="tl">
                    <a:srgbClr val="000000">
                      <a:alpha val="43137"/>
                    </a:srgbClr>
                  </a:outerShdw>
                </a:effectLst>
              </a:rPr>
              <a:t>有文件</a:t>
            </a:r>
            <a:endParaRPr lang="en-US" altLang="zh-CN" sz="2800" b="1" dirty="0">
              <a:effectLst>
                <a:outerShdw blurRad="38100" dist="38100" dir="2700000" algn="tl">
                  <a:srgbClr val="000000">
                    <a:alpha val="43137"/>
                  </a:srgbClr>
                </a:outerShdw>
              </a:effectLst>
            </a:endParaRPr>
          </a:p>
          <a:p>
            <a:pPr algn="r">
              <a:lnSpc>
                <a:spcPct val="150000"/>
              </a:lnSpc>
            </a:pPr>
            <a:r>
              <a:rPr lang="zh-CN" altLang="en-US" sz="2800" b="1" dirty="0">
                <a:effectLst>
                  <a:outerShdw blurRad="38100" dist="38100" dir="2700000" algn="tl">
                    <a:srgbClr val="000000">
                      <a:alpha val="43137"/>
                    </a:srgbClr>
                  </a:outerShdw>
                </a:effectLst>
              </a:rPr>
              <a:t>看要求</a:t>
            </a:r>
            <a:endParaRPr lang="zh-CN" altLang="en-US" sz="2800" b="1" dirty="0">
              <a:effectLst>
                <a:outerShdw blurRad="38100" dist="38100" dir="2700000" algn="tl">
                  <a:srgbClr val="000000">
                    <a:alpha val="43137"/>
                  </a:srgbClr>
                </a:outerShdw>
              </a:effectLst>
            </a:endParaRPr>
          </a:p>
        </p:txBody>
      </p:sp>
      <p:sp>
        <p:nvSpPr>
          <p:cNvPr id="2" name="标题 1"/>
          <p:cNvSpPr>
            <a:spLocks noGrp="1"/>
          </p:cNvSpPr>
          <p:nvPr>
            <p:ph type="title"/>
          </p:nvPr>
        </p:nvSpPr>
        <p:spPr>
          <a:xfrm>
            <a:off x="145414" y="273249"/>
            <a:ext cx="8149079" cy="424732"/>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师德师风</a:t>
            </a:r>
            <a:r>
              <a:rPr lang="en-US" altLang="zh-CN" dirty="0">
                <a:ln w="6600">
                  <a:solidFill>
                    <a:schemeClr val="accent2"/>
                  </a:solidFill>
                  <a:prstDash val="solid"/>
                </a:ln>
                <a:solidFill>
                  <a:srgbClr val="FFFFFF"/>
                </a:solidFill>
                <a:effectLst>
                  <a:outerShdw dist="38100" dir="2700000" algn="tl" rotWithShape="0">
                    <a:schemeClr val="accent2"/>
                  </a:outerShdw>
                </a:effectLst>
              </a:rPr>
              <a:t>(10</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r>
              <a:rPr lang="en-US" altLang="zh-CN" dirty="0">
                <a:ln w="6600">
                  <a:solidFill>
                    <a:schemeClr val="accent2"/>
                  </a:solidFill>
                  <a:prstDash val="solid"/>
                </a:ln>
                <a:solidFill>
                  <a:srgbClr val="FFFFFF"/>
                </a:solidFill>
                <a:effectLst>
                  <a:outerShdw dist="38100" dir="2700000" algn="tl" rotWithShape="0">
                    <a:schemeClr val="accent2"/>
                  </a:outerShdw>
                </a:effectLst>
              </a:rPr>
              <a:t>)</a:t>
            </a:r>
            <a:endParaRPr lang="zh-CN" altLang="en-US" dirty="0">
              <a:solidFill>
                <a:srgbClr val="FFFF00"/>
              </a:solidFill>
            </a:endParaRPr>
          </a:p>
        </p:txBody>
      </p:sp>
      <p:graphicFrame>
        <p:nvGraphicFramePr>
          <p:cNvPr id="3" name="图示 2"/>
          <p:cNvGraphicFramePr/>
          <p:nvPr/>
        </p:nvGraphicFramePr>
        <p:xfrm>
          <a:off x="503238" y="955410"/>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73249"/>
            <a:ext cx="8149079" cy="424732"/>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教学能力与业绩（</a:t>
            </a:r>
            <a:r>
              <a:rPr lang="en-US" altLang="zh-CN" dirty="0">
                <a:ln w="6600">
                  <a:solidFill>
                    <a:schemeClr val="accent2"/>
                  </a:solidFill>
                  <a:prstDash val="solid"/>
                </a:ln>
                <a:solidFill>
                  <a:srgbClr val="FFFFFF"/>
                </a:solidFill>
                <a:effectLst>
                  <a:outerShdw dist="38100" dir="2700000" algn="tl" rotWithShape="0">
                    <a:schemeClr val="accent2"/>
                  </a:outerShdw>
                </a:effectLst>
              </a:rPr>
              <a:t>45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pic>
        <p:nvPicPr>
          <p:cNvPr id="6" name="幻灯片缩放定位 5">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874169" y="1578652"/>
            <a:ext cx="3048000" cy="1714500"/>
          </a:xfrm>
          <a:prstGeom prst="rect">
            <a:avLst/>
          </a:prstGeom>
          <a:ln w="3175">
            <a:solidFill>
              <a:prstClr val="lightGray"/>
            </a:solidFill>
          </a:ln>
        </p:spPr>
      </p:pic>
      <p:pic>
        <p:nvPicPr>
          <p:cNvPr id="8" name="幻灯片缩放定位 7">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4527189" y="1578652"/>
            <a:ext cx="3048000" cy="1714500"/>
          </a:xfrm>
          <a:prstGeom prst="rect">
            <a:avLst/>
          </a:prstGeom>
          <a:ln w="3175">
            <a:solidFill>
              <a:prstClr val="lightGray"/>
            </a:solidFill>
          </a:ln>
        </p:spPr>
      </p:pic>
      <p:pic>
        <p:nvPicPr>
          <p:cNvPr id="10" name="幻灯片缩放定位 9">
            <a:hlinkClick r:id="rId5" action="ppaction://hlinksldjump"/>
          </p:cNvPr>
          <p:cNvPicPr>
            <a:picLocks noGrp="1" noRot="1" noChangeAspect="1" noMove="1" noResize="1" noEditPoints="1" noAdjustHandles="1" noChangeArrowheads="1" noChangeShapeType="1"/>
          </p:cNvPicPr>
          <p:nvPr/>
        </p:nvPicPr>
        <p:blipFill>
          <a:blip r:embed="rId6"/>
          <a:stretch>
            <a:fillRect/>
          </a:stretch>
        </p:blipFill>
        <p:spPr>
          <a:xfrm>
            <a:off x="8180208" y="1578652"/>
            <a:ext cx="3048000" cy="1714500"/>
          </a:xfrm>
          <a:prstGeom prst="rect">
            <a:avLst/>
          </a:prstGeom>
          <a:ln w="3175">
            <a:solidFill>
              <a:prstClr val="lightGray"/>
            </a:solidFill>
          </a:ln>
        </p:spPr>
      </p:pic>
      <p:pic>
        <p:nvPicPr>
          <p:cNvPr id="12" name="幻灯片缩放定位 11">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207123" y="3872147"/>
            <a:ext cx="2981376" cy="1677024"/>
          </a:xfrm>
          <a:prstGeom prst="rect">
            <a:avLst/>
          </a:prstGeom>
          <a:ln w="3175">
            <a:solidFill>
              <a:prstClr val="lightGray"/>
            </a:solidFill>
          </a:ln>
        </p:spPr>
      </p:pic>
      <p:pic>
        <p:nvPicPr>
          <p:cNvPr id="14" name="幻灯片缩放定位 13">
            <a:hlinkClick r:id="rId9" action="ppaction://hlinksldjump"/>
          </p:cNvPr>
          <p:cNvPicPr>
            <a:picLocks noGrp="1" noRot="1" noChangeAspect="1" noMove="1" noResize="1" noEditPoints="1" noAdjustHandles="1" noChangeArrowheads="1" noChangeShapeType="1"/>
          </p:cNvPicPr>
          <p:nvPr/>
        </p:nvPicPr>
        <p:blipFill>
          <a:blip r:embed="rId10"/>
          <a:stretch>
            <a:fillRect/>
          </a:stretch>
        </p:blipFill>
        <p:spPr>
          <a:xfrm>
            <a:off x="3109599" y="3872147"/>
            <a:ext cx="2981376" cy="1677024"/>
          </a:xfrm>
          <a:prstGeom prst="rect">
            <a:avLst/>
          </a:prstGeom>
          <a:ln w="3175">
            <a:solidFill>
              <a:prstClr val="lightGray"/>
            </a:solidFill>
          </a:ln>
        </p:spPr>
      </p:pic>
      <p:pic>
        <p:nvPicPr>
          <p:cNvPr id="16" name="幻灯片缩放定位 15">
            <a:hlinkClick r:id="rId11" action="ppaction://hlinksldjump"/>
          </p:cNvPr>
          <p:cNvPicPr>
            <a:picLocks noGrp="1" noRot="1" noChangeAspect="1" noMove="1" noResize="1" noEditPoints="1" noAdjustHandles="1" noChangeArrowheads="1" noChangeShapeType="1"/>
          </p:cNvPicPr>
          <p:nvPr/>
        </p:nvPicPr>
        <p:blipFill>
          <a:blip r:embed="rId12"/>
          <a:stretch>
            <a:fillRect/>
          </a:stretch>
        </p:blipFill>
        <p:spPr>
          <a:xfrm>
            <a:off x="6012075" y="3872147"/>
            <a:ext cx="2981376" cy="1677024"/>
          </a:xfrm>
          <a:prstGeom prst="rect">
            <a:avLst/>
          </a:prstGeom>
          <a:ln w="3175">
            <a:solidFill>
              <a:prstClr val="lightGray"/>
            </a:solidFill>
          </a:ln>
        </p:spPr>
      </p:pic>
      <p:pic>
        <p:nvPicPr>
          <p:cNvPr id="18" name="幻灯片缩放定位 17">
            <a:hlinkClick r:id="rId13" action="ppaction://hlinksldjump"/>
          </p:cNvPr>
          <p:cNvPicPr>
            <a:picLocks noGrp="1" noRot="1" noChangeAspect="1" noMove="1" noResize="1" noEditPoints="1" noAdjustHandles="1" noChangeArrowheads="1" noChangeShapeType="1"/>
          </p:cNvPicPr>
          <p:nvPr/>
        </p:nvPicPr>
        <p:blipFill>
          <a:blip r:embed="rId14"/>
          <a:stretch>
            <a:fillRect/>
          </a:stretch>
        </p:blipFill>
        <p:spPr>
          <a:xfrm>
            <a:off x="8996997" y="3872147"/>
            <a:ext cx="2981376" cy="1677024"/>
          </a:xfrm>
          <a:prstGeom prst="rect">
            <a:avLst/>
          </a:prstGeom>
          <a:ln w="3175">
            <a:solidFill>
              <a:prstClr val="lightGray"/>
            </a:solidFill>
          </a:ln>
        </p:spPr>
      </p:pic>
      <p:sp>
        <p:nvSpPr>
          <p:cNvPr id="19" name="矩形 18"/>
          <p:cNvSpPr/>
          <p:nvPr/>
        </p:nvSpPr>
        <p:spPr>
          <a:xfrm>
            <a:off x="2150121" y="5549171"/>
            <a:ext cx="780213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以评审当地当年文件为准</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54833"/>
            <a:ext cx="8149079" cy="482311"/>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教学能力与业绩（</a:t>
            </a:r>
            <a:r>
              <a:rPr lang="en-US" altLang="zh-CN" dirty="0">
                <a:ln w="6600">
                  <a:solidFill>
                    <a:schemeClr val="accent2"/>
                  </a:solidFill>
                  <a:prstDash val="solid"/>
                </a:ln>
                <a:solidFill>
                  <a:srgbClr val="FFFFFF"/>
                </a:solidFill>
                <a:effectLst>
                  <a:outerShdw dist="38100" dir="2700000" algn="tl" rotWithShape="0">
                    <a:schemeClr val="accent2"/>
                  </a:outerShdw>
                </a:effectLst>
              </a:rPr>
              <a:t>45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grpSp>
        <p:nvGrpSpPr>
          <p:cNvPr id="11" name="组合 10"/>
          <p:cNvGrpSpPr/>
          <p:nvPr/>
        </p:nvGrpSpPr>
        <p:grpSpPr>
          <a:xfrm>
            <a:off x="3872804" y="737144"/>
            <a:ext cx="3996690" cy="699770"/>
            <a:chOff x="3820338" y="737144"/>
            <a:chExt cx="3996690" cy="699770"/>
          </a:xfrm>
        </p:grpSpPr>
        <p:sp>
          <p:nvSpPr>
            <p:cNvPr id="3" name="任意多边形 66"/>
            <p:cNvSpPr/>
            <p:nvPr/>
          </p:nvSpPr>
          <p:spPr>
            <a:xfrm>
              <a:off x="3820338" y="800009"/>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4" name="任意多边形 67"/>
            <p:cNvSpPr/>
            <p:nvPr/>
          </p:nvSpPr>
          <p:spPr>
            <a:xfrm>
              <a:off x="5658028" y="800009"/>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5" name="任意多边形 3"/>
            <p:cNvSpPr/>
            <p:nvPr/>
          </p:nvSpPr>
          <p:spPr>
            <a:xfrm>
              <a:off x="4974768" y="1010194"/>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6" name="椭圆 5"/>
            <p:cNvSpPr/>
            <p:nvPr/>
          </p:nvSpPr>
          <p:spPr>
            <a:xfrm>
              <a:off x="4966513" y="737144"/>
              <a:ext cx="700405" cy="699770"/>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7" name="图形 6"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5776773" y="859064"/>
              <a:ext cx="283210" cy="456565"/>
            </a:xfrm>
            <a:prstGeom prst="rect">
              <a:avLst/>
            </a:prstGeom>
          </p:spPr>
        </p:pic>
        <p:pic>
          <p:nvPicPr>
            <p:cNvPr id="8" name="图形 7" descr="343435383038363b343532323337393bc9cfcad0cdcbb3f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4938" y="834934"/>
              <a:ext cx="504190" cy="504190"/>
            </a:xfrm>
            <a:prstGeom prst="rect">
              <a:avLst/>
            </a:prstGeom>
            <a:effectLst>
              <a:outerShdw blurRad="25400" dist="12700" dir="8100000" algn="tr" rotWithShape="0">
                <a:srgbClr val="6096E6">
                  <a:lumMod val="50000"/>
                  <a:alpha val="40000"/>
                </a:srgbClr>
              </a:outerShdw>
            </a:effectLst>
          </p:spPr>
        </p:pic>
        <p:sp>
          <p:nvSpPr>
            <p:cNvPr id="9" name="文本框 48"/>
            <p:cNvSpPr txBox="1"/>
            <p:nvPr/>
          </p:nvSpPr>
          <p:spPr>
            <a:xfrm>
              <a:off x="6130468" y="899069"/>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uFillTx/>
                  <a:latin typeface="+mj-ea"/>
                  <a:ea typeface="+mj-ea"/>
                </a:rPr>
                <a:t>教学质量</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0" name="文本框 94"/>
            <p:cNvSpPr txBox="1"/>
            <p:nvPr/>
          </p:nvSpPr>
          <p:spPr>
            <a:xfrm>
              <a:off x="4257218" y="859699"/>
              <a:ext cx="517525" cy="454660"/>
            </a:xfrm>
            <a:prstGeom prst="rect">
              <a:avLst/>
            </a:prstGeom>
            <a:noFill/>
          </p:spPr>
          <p:txBody>
            <a:bodyPr wrap="square" rtlCol="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a:solidFill>
                    <a:srgbClr val="FFFFFF"/>
                  </a:solidFill>
                  <a:effectLst>
                    <a:outerShdw blurRad="38100" dist="38100" dir="2700000" algn="tl">
                      <a:srgbClr val="000000">
                        <a:alpha val="43137"/>
                      </a:srgbClr>
                    </a:outerShdw>
                  </a:effectLst>
                  <a:latin typeface="+mj-ea"/>
                  <a:ea typeface="+mj-ea"/>
                </a:rPr>
                <a:t>01</a:t>
              </a:r>
              <a:endParaRPr lang="en-US" altLang="zh-CN" sz="2220" b="1">
                <a:solidFill>
                  <a:srgbClr val="FFFFFF"/>
                </a:solidFill>
                <a:effectLst>
                  <a:outerShdw blurRad="38100" dist="38100" dir="2700000" algn="tl">
                    <a:srgbClr val="000000">
                      <a:alpha val="43137"/>
                    </a:srgbClr>
                  </a:outerShdw>
                </a:effectLst>
                <a:latin typeface="+mj-ea"/>
                <a:ea typeface="+mj-ea"/>
              </a:endParaRPr>
            </a:p>
          </p:txBody>
        </p:sp>
      </p:grpSp>
      <p:sp>
        <p:nvSpPr>
          <p:cNvPr id="14" name="文本框 13"/>
          <p:cNvSpPr txBox="1"/>
          <p:nvPr/>
        </p:nvSpPr>
        <p:spPr>
          <a:xfrm>
            <a:off x="727023" y="1919225"/>
            <a:ext cx="10770433" cy="373127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0" marR="0" indent="381000" algn="l">
              <a:lnSpc>
                <a:spcPct val="150000"/>
              </a:lnSpc>
              <a:spcBef>
                <a:spcPts val="0"/>
              </a:spcBef>
              <a:spcAft>
                <a:spcPts val="0"/>
              </a:spcAft>
            </a:pPr>
            <a:r>
              <a:rPr lang="en-US" altLang="zh-CN" sz="2000" b="1" kern="100" dirty="0">
                <a:effectLst>
                  <a:outerShdw blurRad="38100" dist="38100" dir="2700000" algn="tl">
                    <a:srgbClr val="000000">
                      <a:alpha val="43137"/>
                    </a:srgbClr>
                  </a:outerShdw>
                </a:effectLst>
                <a:latin typeface="+mj-ea"/>
                <a:ea typeface="+mj-ea"/>
              </a:rPr>
              <a:t>2018</a:t>
            </a:r>
            <a:r>
              <a:rPr lang="zh-CN" altLang="en-US" sz="2000" b="1" kern="100" dirty="0">
                <a:effectLst>
                  <a:outerShdw blurRad="38100" dist="38100" dir="2700000" algn="tl">
                    <a:srgbClr val="000000">
                      <a:alpha val="43137"/>
                    </a:srgbClr>
                  </a:outerShdw>
                </a:effectLst>
                <a:latin typeface="+mj-ea"/>
                <a:ea typeface="+mj-ea"/>
              </a:rPr>
              <a:t>年以来，所带班级学生综合素质明显提升，所任学科教学质量显著提高，</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个人绩效考核综合排名优良（个人绩效考核的证明材料必须由学校核定等次、校长签字并盖章，且有</a:t>
            </a:r>
            <a:r>
              <a:rPr lang="en-US" altLang="zh-CN" sz="2000" b="1" kern="100" dirty="0">
                <a:effectLst>
                  <a:outerShdw blurRad="38100" dist="38100" dir="2700000" algn="tl">
                    <a:srgbClr val="000000">
                      <a:alpha val="43137"/>
                    </a:srgbClr>
                  </a:outerShdw>
                </a:effectLst>
                <a:latin typeface="+mj-ea"/>
                <a:ea typeface="+mj-ea"/>
              </a:rPr>
              <a:t>5</a:t>
            </a:r>
            <a:r>
              <a:rPr lang="zh-CN" altLang="en-US" sz="2000" b="1" kern="100" dirty="0">
                <a:effectLst>
                  <a:outerShdw blurRad="38100" dist="38100" dir="2700000" algn="tl">
                    <a:srgbClr val="000000">
                      <a:alpha val="43137"/>
                    </a:srgbClr>
                  </a:outerShdw>
                </a:effectLst>
                <a:latin typeface="+mj-ea"/>
                <a:ea typeface="+mj-ea"/>
              </a:rPr>
              <a:t>名教代会成员或教师代表签字）</a:t>
            </a:r>
            <a:r>
              <a:rPr lang="en-US" altLang="zh-CN" sz="2000" b="1" kern="100" dirty="0">
                <a:effectLst>
                  <a:outerShdw blurRad="38100" dist="38100" dir="2700000" algn="tl">
                    <a:srgbClr val="000000">
                      <a:alpha val="43137"/>
                    </a:srgbClr>
                  </a:outerShdw>
                </a:effectLst>
                <a:latin typeface="+mj-ea"/>
                <a:ea typeface="+mj-ea"/>
              </a:rPr>
              <a:t>,</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原则上优秀记</a:t>
            </a:r>
            <a:r>
              <a:rPr lang="en-US" altLang="zh-CN" sz="2000" b="1" kern="100" dirty="0">
                <a:effectLst>
                  <a:outerShdw blurRad="38100" dist="38100" dir="2700000" algn="tl">
                    <a:srgbClr val="000000">
                      <a:alpha val="43137"/>
                    </a:srgbClr>
                  </a:outerShdw>
                </a:effectLst>
                <a:latin typeface="+mj-ea"/>
                <a:ea typeface="+mj-ea"/>
              </a:rPr>
              <a:t>8</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良好记</a:t>
            </a:r>
            <a:r>
              <a:rPr lang="en-US" altLang="zh-CN" sz="2000" b="1" kern="100" dirty="0">
                <a:effectLst>
                  <a:outerShdw blurRad="38100" dist="38100" dir="2700000" algn="tl">
                    <a:srgbClr val="000000">
                      <a:alpha val="43137"/>
                    </a:srgbClr>
                  </a:outerShdw>
                </a:effectLst>
                <a:latin typeface="+mj-ea"/>
                <a:ea typeface="+mj-ea"/>
              </a:rPr>
              <a:t>6</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一般记</a:t>
            </a:r>
            <a:r>
              <a:rPr lang="en-US" altLang="zh-CN" sz="2000" b="1" kern="100" dirty="0">
                <a:effectLst>
                  <a:outerShdw blurRad="38100" dist="38100" dir="2700000" algn="tl">
                    <a:srgbClr val="000000">
                      <a:alpha val="43137"/>
                    </a:srgbClr>
                  </a:outerShdw>
                </a:effectLst>
                <a:latin typeface="+mj-ea"/>
                <a:ea typeface="+mj-ea"/>
              </a:rPr>
              <a:t>4</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各乡镇中心学校（市直学校）可根据本单位绩效考核实际情况确定等级和分值。</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8</a:t>
            </a:r>
            <a:r>
              <a:rPr lang="zh-CN" altLang="en-US" sz="2000" b="1" kern="100" dirty="0">
                <a:effectLst>
                  <a:outerShdw blurRad="38100" dist="38100" dir="2700000" algn="tl">
                    <a:srgbClr val="000000">
                      <a:alpha val="43137"/>
                    </a:srgbClr>
                  </a:outerShdw>
                </a:effectLst>
                <a:latin typeface="+mj-ea"/>
                <a:ea typeface="+mj-ea"/>
              </a:rPr>
              <a:t>分）</a:t>
            </a:r>
            <a:endParaRPr lang="zh-CN" altLang="en-US" sz="1200" b="1" kern="100" dirty="0">
              <a:effectLst>
                <a:outerShdw blurRad="38100" dist="38100" dir="2700000" algn="tl">
                  <a:srgbClr val="000000">
                    <a:alpha val="43137"/>
                  </a:srgbClr>
                </a:outerShdw>
              </a:effectLst>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54833"/>
            <a:ext cx="8149079" cy="482311"/>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教学能力与业绩（</a:t>
            </a:r>
            <a:r>
              <a:rPr lang="en-US" altLang="zh-CN" dirty="0">
                <a:ln w="6600">
                  <a:solidFill>
                    <a:schemeClr val="accent2"/>
                  </a:solidFill>
                  <a:prstDash val="solid"/>
                </a:ln>
                <a:solidFill>
                  <a:srgbClr val="FFFFFF"/>
                </a:solidFill>
                <a:effectLst>
                  <a:outerShdw dist="38100" dir="2700000" algn="tl" rotWithShape="0">
                    <a:schemeClr val="accent2"/>
                  </a:outerShdw>
                </a:effectLst>
              </a:rPr>
              <a:t>45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grpSp>
        <p:nvGrpSpPr>
          <p:cNvPr id="11" name="组合 10"/>
          <p:cNvGrpSpPr/>
          <p:nvPr/>
        </p:nvGrpSpPr>
        <p:grpSpPr>
          <a:xfrm>
            <a:off x="3872804" y="737144"/>
            <a:ext cx="3996690" cy="699770"/>
            <a:chOff x="3820338" y="737144"/>
            <a:chExt cx="3996690" cy="699770"/>
          </a:xfrm>
        </p:grpSpPr>
        <p:sp>
          <p:nvSpPr>
            <p:cNvPr id="3" name="任意多边形 66"/>
            <p:cNvSpPr/>
            <p:nvPr/>
          </p:nvSpPr>
          <p:spPr>
            <a:xfrm>
              <a:off x="3820338" y="800009"/>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4" name="任意多边形 67"/>
            <p:cNvSpPr/>
            <p:nvPr/>
          </p:nvSpPr>
          <p:spPr>
            <a:xfrm>
              <a:off x="5658028" y="800009"/>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5" name="任意多边形 3"/>
            <p:cNvSpPr/>
            <p:nvPr/>
          </p:nvSpPr>
          <p:spPr>
            <a:xfrm>
              <a:off x="4974768" y="1010194"/>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6" name="椭圆 5"/>
            <p:cNvSpPr/>
            <p:nvPr/>
          </p:nvSpPr>
          <p:spPr>
            <a:xfrm>
              <a:off x="4966513" y="737144"/>
              <a:ext cx="700405" cy="699770"/>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7" name="图形 6"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5776773" y="859064"/>
              <a:ext cx="283210" cy="456565"/>
            </a:xfrm>
            <a:prstGeom prst="rect">
              <a:avLst/>
            </a:prstGeom>
          </p:spPr>
        </p:pic>
        <p:pic>
          <p:nvPicPr>
            <p:cNvPr id="8" name="图形 7" descr="343435383038363b343532323337393bc9cfcad0cdcbb3f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4938" y="834934"/>
              <a:ext cx="504190" cy="504190"/>
            </a:xfrm>
            <a:prstGeom prst="rect">
              <a:avLst/>
            </a:prstGeom>
            <a:effectLst>
              <a:outerShdw blurRad="25400" dist="12700" dir="8100000" algn="tr" rotWithShape="0">
                <a:srgbClr val="6096E6">
                  <a:lumMod val="50000"/>
                  <a:alpha val="40000"/>
                </a:srgbClr>
              </a:outerShdw>
            </a:effectLst>
          </p:spPr>
        </p:pic>
        <p:sp>
          <p:nvSpPr>
            <p:cNvPr id="9" name="文本框 48"/>
            <p:cNvSpPr txBox="1"/>
            <p:nvPr/>
          </p:nvSpPr>
          <p:spPr>
            <a:xfrm>
              <a:off x="6130468" y="899069"/>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uFillTx/>
                  <a:latin typeface="+mj-ea"/>
                  <a:ea typeface="+mj-ea"/>
                </a:rPr>
                <a:t>年度考核</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0" name="文本框 94"/>
            <p:cNvSpPr txBox="1"/>
            <p:nvPr/>
          </p:nvSpPr>
          <p:spPr>
            <a:xfrm>
              <a:off x="4257218" y="859699"/>
              <a:ext cx="517525" cy="454660"/>
            </a:xfrm>
            <a:prstGeom prst="rect">
              <a:avLst/>
            </a:prstGeom>
            <a:noFill/>
          </p:spPr>
          <p:txBody>
            <a:bodyPr wrap="square" rtlCol="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02</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sp>
        <p:nvSpPr>
          <p:cNvPr id="14" name="文本框 13"/>
          <p:cNvSpPr txBox="1"/>
          <p:nvPr/>
        </p:nvSpPr>
        <p:spPr>
          <a:xfrm>
            <a:off x="727023" y="1919225"/>
            <a:ext cx="10770433" cy="412234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任现职以来，</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年度考核评优者每次记</a:t>
            </a:r>
            <a:r>
              <a:rPr lang="en-US" altLang="zh-CN" sz="2000" b="1" kern="100" dirty="0">
                <a:effectLst>
                  <a:outerShdw blurRad="38100" dist="38100" dir="2700000" algn="tl">
                    <a:srgbClr val="000000">
                      <a:alpha val="43137"/>
                    </a:srgbClr>
                  </a:outerShdw>
                </a:effectLst>
                <a:latin typeface="+mj-ea"/>
                <a:ea typeface="+mj-ea"/>
              </a:rPr>
              <a:t>2</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10</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en-US" altLang="zh-CN" sz="2800" b="1" kern="100" dirty="0">
                <a:solidFill>
                  <a:srgbClr val="FFFF00"/>
                </a:solidFill>
                <a:effectLst>
                  <a:outerShdw blurRad="38100" dist="38100" dir="2700000" algn="tl">
                    <a:srgbClr val="000000">
                      <a:alpha val="43137"/>
                    </a:srgbClr>
                  </a:outerShdw>
                </a:effectLst>
                <a:latin typeface="+mj-ea"/>
                <a:ea typeface="+mj-ea"/>
              </a:rPr>
              <a:t>			</a:t>
            </a:r>
            <a:r>
              <a:rPr lang="zh-CN" altLang="en-US" sz="2800" b="1" kern="100" dirty="0">
                <a:solidFill>
                  <a:srgbClr val="FFFF00"/>
                </a:solidFill>
                <a:effectLst>
                  <a:outerShdw blurRad="38100" dist="38100" dir="2700000" algn="tl">
                    <a:srgbClr val="000000">
                      <a:alpha val="43137"/>
                    </a:srgbClr>
                  </a:outerShdw>
                </a:effectLst>
                <a:latin typeface="+mj-ea"/>
                <a:ea typeface="+mj-ea"/>
              </a:rPr>
              <a:t>要有证书</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en-US" altLang="zh-CN" sz="2800" b="1" kern="100" dirty="0">
                <a:solidFill>
                  <a:srgbClr val="FFFF00"/>
                </a:solidFill>
                <a:effectLst>
                  <a:outerShdw blurRad="38100" dist="38100" dir="2700000" algn="tl">
                    <a:srgbClr val="000000">
                      <a:alpha val="43137"/>
                    </a:srgbClr>
                  </a:outerShdw>
                </a:effectLst>
                <a:latin typeface="+mj-ea"/>
                <a:ea typeface="+mj-ea"/>
              </a:rPr>
              <a:t>			</a:t>
            </a:r>
            <a:r>
              <a:rPr lang="zh-CN" altLang="en-US" sz="2800" b="1" kern="100" dirty="0">
                <a:solidFill>
                  <a:srgbClr val="FFFF00"/>
                </a:solidFill>
                <a:effectLst>
                  <a:outerShdw blurRad="38100" dist="38100" dir="2700000" algn="tl">
                    <a:srgbClr val="000000">
                      <a:alpha val="43137"/>
                    </a:srgbClr>
                  </a:outerShdw>
                </a:effectLst>
                <a:latin typeface="+mj-ea"/>
                <a:ea typeface="+mj-ea"/>
              </a:rPr>
              <a:t>要有文件</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gn="ctr">
              <a:lnSpc>
                <a:spcPct val="150000"/>
              </a:lnSpc>
              <a:spcBef>
                <a:spcPts val="0"/>
              </a:spcBef>
              <a:spcAft>
                <a:spcPts val="0"/>
              </a:spcAft>
            </a:pPr>
            <a:r>
              <a:rPr lang="en-US" altLang="zh-CN" sz="2000" b="1" kern="100" dirty="0">
                <a:solidFill>
                  <a:srgbClr val="FFFF00"/>
                </a:solidFill>
                <a:effectLst>
                  <a:outerShdw blurRad="38100" dist="38100" dir="2700000" algn="tl">
                    <a:srgbClr val="000000">
                      <a:alpha val="43137"/>
                    </a:srgbClr>
                  </a:outerShdw>
                </a:effectLst>
                <a:latin typeface="+mj-ea"/>
                <a:ea typeface="+mj-ea"/>
              </a:rPr>
              <a:t>                      ——</a:t>
            </a:r>
            <a:r>
              <a:rPr lang="zh-CN" altLang="en-US" sz="2000" b="1" kern="100" dirty="0">
                <a:solidFill>
                  <a:srgbClr val="FFFF00"/>
                </a:solidFill>
                <a:effectLst>
                  <a:outerShdw blurRad="38100" dist="38100" dir="2700000" algn="tl">
                    <a:srgbClr val="000000">
                      <a:alpha val="43137"/>
                    </a:srgbClr>
                  </a:outerShdw>
                </a:effectLst>
                <a:latin typeface="+mj-ea"/>
                <a:ea typeface="+mj-ea"/>
              </a:rPr>
              <a:t>按当地当年要求</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zh-CN" altLang="en-US" sz="1200" b="1" kern="100" dirty="0">
              <a:effectLst>
                <a:outerShdw blurRad="38100" dist="38100" dir="2700000" algn="tl">
                  <a:srgbClr val="000000">
                    <a:alpha val="43137"/>
                  </a:srgbClr>
                </a:outerShdw>
              </a:effectLst>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76002" y="1753124"/>
            <a:ext cx="3270885" cy="5219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57E9F"/>
                </a:solidFill>
                <a:effectLst/>
                <a:uLnTx/>
                <a:uFillTx/>
                <a:latin typeface="Arial" panose="020B0604020202020204" pitchFamily="34" charset="0"/>
                <a:ea typeface="汉仪雅酷黑-45J" panose="00020600040101010101" charset="-122"/>
              </a:rPr>
              <a:t>学习职称评审政策</a:t>
            </a:r>
            <a:endParaRPr kumimoji="0" lang="zh-CN" altLang="en-US" sz="2800" b="1" i="0" u="none" strike="noStrike" kern="1200" cap="none" spc="0" normalizeH="0" baseline="0" noProof="0" dirty="0">
              <a:ln>
                <a:noFill/>
              </a:ln>
              <a:solidFill>
                <a:srgbClr val="157E9F"/>
              </a:solidFill>
              <a:effectLst/>
              <a:uLnTx/>
              <a:uFillTx/>
              <a:latin typeface="Arial" panose="020B0604020202020204" pitchFamily="34" charset="0"/>
              <a:ea typeface="汉仪雅酷黑-45J" panose="00020600040101010101" charset="-122"/>
            </a:endParaRPr>
          </a:p>
        </p:txBody>
      </p:sp>
      <p:sp>
        <p:nvSpPr>
          <p:cNvPr id="3" name="矩形 2"/>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矩形 3"/>
          <p:cNvSpPr/>
          <p:nvPr/>
        </p:nvSpPr>
        <p:spPr>
          <a:xfrm>
            <a:off x="651667" y="3268397"/>
            <a:ext cx="1554480" cy="922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rPr>
              <a:t>目录</a:t>
            </a:r>
            <a:endParaRPr kumimoji="1" lang="zh-CN" altLang="en-US"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endParaRPr>
          </a:p>
        </p:txBody>
      </p:sp>
      <p:grpSp>
        <p:nvGrpSpPr>
          <p:cNvPr id="5" name="组合 4"/>
          <p:cNvGrpSpPr/>
          <p:nvPr/>
        </p:nvGrpSpPr>
        <p:grpSpPr>
          <a:xfrm>
            <a:off x="4174599" y="1731426"/>
            <a:ext cx="828000" cy="828000"/>
            <a:chOff x="4575644" y="871309"/>
            <a:chExt cx="828000" cy="828000"/>
          </a:xfrm>
        </p:grpSpPr>
        <p:sp>
          <p:nvSpPr>
            <p:cNvPr id="6" name="文本框 5"/>
            <p:cNvSpPr txBox="1"/>
            <p:nvPr/>
          </p:nvSpPr>
          <p:spPr>
            <a:xfrm>
              <a:off x="4575644" y="931366"/>
              <a:ext cx="828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157E9F"/>
                  </a:solidFill>
                  <a:effectLst/>
                  <a:uLnTx/>
                  <a:uFillTx/>
                  <a:latin typeface="思源黑体 CN Bold" panose="020B0800000000000000" pitchFamily="34" charset="-122"/>
                  <a:ea typeface="思源黑体 CN Bold" panose="020B0800000000000000" pitchFamily="34" charset="-122"/>
                </a:rPr>
                <a:t>1</a:t>
              </a:r>
              <a:endParaRPr kumimoji="0" lang="en-US" altLang="zh-CN" sz="4000" b="1" i="0" u="none" strike="noStrike" kern="1200" cap="none" spc="0" normalizeH="0" baseline="0" noProof="0" dirty="0">
                <a:ln>
                  <a:noFill/>
                </a:ln>
                <a:solidFill>
                  <a:srgbClr val="157E9F"/>
                </a:solidFill>
                <a:effectLst/>
                <a:uLnTx/>
                <a:uFillTx/>
                <a:latin typeface="思源黑体 CN Bold" panose="020B0800000000000000" pitchFamily="34" charset="-122"/>
                <a:ea typeface="思源黑体 CN Bold" panose="020B0800000000000000" pitchFamily="34" charset="-122"/>
              </a:endParaRPr>
            </a:p>
          </p:txBody>
        </p:sp>
        <p:sp>
          <p:nvSpPr>
            <p:cNvPr id="7" name="矩形 6"/>
            <p:cNvSpPr/>
            <p:nvPr/>
          </p:nvSpPr>
          <p:spPr>
            <a:xfrm>
              <a:off x="4575644" y="871309"/>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545644" y="4201051"/>
            <a:ext cx="2138680" cy="5219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rPr>
              <a:t>CONTENTS</a:t>
            </a:r>
            <a:endPar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汉仪雅酷黑 95W" panose="020B0A04020202020204" charset="-122"/>
            </a:endParaRPr>
          </a:p>
        </p:txBody>
      </p:sp>
      <p:sp>
        <p:nvSpPr>
          <p:cNvPr id="10" name="矩形 9"/>
          <p:cNvSpPr/>
          <p:nvPr/>
        </p:nvSpPr>
        <p:spPr>
          <a:xfrm>
            <a:off x="5338054" y="2188422"/>
            <a:ext cx="1890261" cy="369332"/>
          </a:xfrm>
          <a:prstGeom prst="rect">
            <a:avLst/>
          </a:prstGeom>
        </p:spPr>
        <p:txBody>
          <a:bodyPr wrap="none">
            <a:spAutoFit/>
          </a:bodyPr>
          <a:lstStyle/>
          <a:p>
            <a:pPr lvl="0"/>
            <a:r>
              <a:rPr lang="en-US" altLang="zh-CN" b="1" dirty="0">
                <a:solidFill>
                  <a:schemeClr val="tx1">
                    <a:lumMod val="85000"/>
                    <a:lumOff val="15000"/>
                  </a:schemeClr>
                </a:solidFill>
                <a:latin typeface="Arial" panose="020B0604020202020204" pitchFamily="34" charset="0"/>
                <a:ea typeface="汉仪雅酷黑-45J" panose="00020600040101010101" charset="-122"/>
              </a:rPr>
              <a:t>Learning policy</a:t>
            </a:r>
            <a:endParaRPr lang="en-US" altLang="zh-CN" b="1" dirty="0">
              <a:solidFill>
                <a:schemeClr val="tx1">
                  <a:lumMod val="85000"/>
                  <a:lumOff val="15000"/>
                </a:schemeClr>
              </a:solidFill>
              <a:latin typeface="Arial" panose="020B0604020202020204" pitchFamily="34" charset="0"/>
              <a:ea typeface="汉仪雅酷黑-45J" panose="00020600040101010101" charset="-122"/>
            </a:endParaRPr>
          </a:p>
        </p:txBody>
      </p:sp>
      <p:sp>
        <p:nvSpPr>
          <p:cNvPr id="11" name="文本框 10"/>
          <p:cNvSpPr txBox="1"/>
          <p:nvPr/>
        </p:nvSpPr>
        <p:spPr>
          <a:xfrm>
            <a:off x="5275404" y="2933563"/>
            <a:ext cx="3480838" cy="5219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57E9F"/>
                </a:solidFill>
                <a:effectLst/>
                <a:uLnTx/>
                <a:uFillTx/>
                <a:latin typeface="Arial" panose="020B0604020202020204" pitchFamily="34" charset="0"/>
                <a:ea typeface="汉仪雅酷黑-45J" panose="00020600040101010101" charset="-122"/>
              </a:rPr>
              <a:t>探讨评审准备策略</a:t>
            </a:r>
            <a:endParaRPr kumimoji="0" lang="zh-CN" altLang="en-US" sz="2800" b="1" i="0" u="none" strike="noStrike" kern="1200" cap="none" spc="0" normalizeH="0" baseline="0" noProof="0" dirty="0">
              <a:ln>
                <a:noFill/>
              </a:ln>
              <a:solidFill>
                <a:srgbClr val="157E9F"/>
              </a:solidFill>
              <a:effectLst/>
              <a:uLnTx/>
              <a:uFillTx/>
              <a:latin typeface="Arial" panose="020B0604020202020204" pitchFamily="34" charset="0"/>
              <a:ea typeface="汉仪雅酷黑-45J" panose="00020600040101010101" charset="-122"/>
            </a:endParaRPr>
          </a:p>
        </p:txBody>
      </p:sp>
      <p:grpSp>
        <p:nvGrpSpPr>
          <p:cNvPr id="12" name="组合 11"/>
          <p:cNvGrpSpPr/>
          <p:nvPr/>
        </p:nvGrpSpPr>
        <p:grpSpPr>
          <a:xfrm>
            <a:off x="4173957" y="2911722"/>
            <a:ext cx="828000" cy="828000"/>
            <a:chOff x="4575644" y="871309"/>
            <a:chExt cx="828000" cy="828000"/>
          </a:xfrm>
        </p:grpSpPr>
        <p:sp>
          <p:nvSpPr>
            <p:cNvPr id="13" name="文本框 12"/>
            <p:cNvSpPr txBox="1"/>
            <p:nvPr/>
          </p:nvSpPr>
          <p:spPr>
            <a:xfrm>
              <a:off x="4575644" y="931366"/>
              <a:ext cx="828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157E9F"/>
                  </a:solidFill>
                  <a:effectLst/>
                  <a:uLnTx/>
                  <a:uFillTx/>
                  <a:latin typeface="思源黑体 CN Bold" panose="020B0800000000000000" pitchFamily="34" charset="-122"/>
                  <a:ea typeface="思源黑体 CN Bold" panose="020B0800000000000000" pitchFamily="34" charset="-122"/>
                </a:rPr>
                <a:t>2</a:t>
              </a:r>
              <a:endParaRPr kumimoji="0" lang="en-US" altLang="zh-CN" sz="4000" b="1" i="0" u="none" strike="noStrike" kern="1200" cap="none" spc="0" normalizeH="0" baseline="0" noProof="0" dirty="0">
                <a:ln>
                  <a:noFill/>
                </a:ln>
                <a:solidFill>
                  <a:srgbClr val="157E9F"/>
                </a:solidFill>
                <a:effectLst/>
                <a:uLnTx/>
                <a:uFillTx/>
                <a:latin typeface="思源黑体 CN Bold" panose="020B0800000000000000" pitchFamily="34" charset="-122"/>
                <a:ea typeface="思源黑体 CN Bold" panose="020B0800000000000000" pitchFamily="34" charset="-122"/>
              </a:endParaRPr>
            </a:p>
          </p:txBody>
        </p:sp>
        <p:sp>
          <p:nvSpPr>
            <p:cNvPr id="14" name="矩形 13"/>
            <p:cNvSpPr/>
            <p:nvPr/>
          </p:nvSpPr>
          <p:spPr>
            <a:xfrm>
              <a:off x="4575644" y="871309"/>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5" name="矩形 14"/>
          <p:cNvSpPr/>
          <p:nvPr/>
        </p:nvSpPr>
        <p:spPr>
          <a:xfrm>
            <a:off x="5336662" y="3368718"/>
            <a:ext cx="2185214" cy="369332"/>
          </a:xfrm>
          <a:prstGeom prst="rect">
            <a:avLst/>
          </a:prstGeom>
        </p:spPr>
        <p:txBody>
          <a:bodyPr wrap="none">
            <a:spAutoFit/>
          </a:bodyPr>
          <a:lstStyle/>
          <a:p>
            <a:pPr lvl="0"/>
            <a:r>
              <a:rPr lang="en-US" altLang="zh-CN" b="1" dirty="0">
                <a:solidFill>
                  <a:schemeClr val="tx1">
                    <a:lumMod val="85000"/>
                    <a:lumOff val="15000"/>
                  </a:schemeClr>
                </a:solidFill>
                <a:latin typeface="Arial" panose="020B0604020202020204" pitchFamily="34" charset="0"/>
                <a:ea typeface="汉仪雅酷黑-45J" panose="00020600040101010101" charset="-122"/>
              </a:rPr>
              <a:t>Explore strategies</a:t>
            </a:r>
            <a:endParaRPr lang="en-US" altLang="zh-CN" b="1" dirty="0">
              <a:solidFill>
                <a:schemeClr val="tx1">
                  <a:lumMod val="85000"/>
                  <a:lumOff val="15000"/>
                </a:schemeClr>
              </a:solidFill>
              <a:latin typeface="Arial" panose="020B0604020202020204" pitchFamily="34" charset="0"/>
              <a:ea typeface="汉仪雅酷黑-45J" panose="00020600040101010101" charset="-122"/>
            </a:endParaRPr>
          </a:p>
        </p:txBody>
      </p:sp>
      <p:sp>
        <p:nvSpPr>
          <p:cNvPr id="16" name="文本框 15"/>
          <p:cNvSpPr txBox="1"/>
          <p:nvPr/>
        </p:nvSpPr>
        <p:spPr>
          <a:xfrm>
            <a:off x="5275404" y="4050186"/>
            <a:ext cx="3480838" cy="5219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57E9F"/>
                </a:solidFill>
                <a:effectLst/>
                <a:uLnTx/>
                <a:uFillTx/>
                <a:latin typeface="Arial" panose="020B0604020202020204" pitchFamily="34" charset="0"/>
                <a:ea typeface="汉仪雅酷黑-45J" panose="00020600040101010101" charset="-122"/>
              </a:rPr>
              <a:t>分享资料整理经验</a:t>
            </a:r>
            <a:endParaRPr kumimoji="0" lang="zh-CN" altLang="en-US" sz="2800" b="1" i="0" u="none" strike="noStrike" kern="1200" cap="none" spc="0" normalizeH="0" baseline="0" noProof="0" dirty="0">
              <a:ln>
                <a:noFill/>
              </a:ln>
              <a:solidFill>
                <a:srgbClr val="157E9F"/>
              </a:solidFill>
              <a:effectLst/>
              <a:uLnTx/>
              <a:uFillTx/>
              <a:latin typeface="Arial" panose="020B0604020202020204" pitchFamily="34" charset="0"/>
              <a:ea typeface="汉仪雅酷黑-45J" panose="00020600040101010101" charset="-122"/>
            </a:endParaRPr>
          </a:p>
        </p:txBody>
      </p:sp>
      <p:grpSp>
        <p:nvGrpSpPr>
          <p:cNvPr id="17" name="组合 16"/>
          <p:cNvGrpSpPr/>
          <p:nvPr/>
        </p:nvGrpSpPr>
        <p:grpSpPr>
          <a:xfrm>
            <a:off x="4173957" y="4028345"/>
            <a:ext cx="828000" cy="828000"/>
            <a:chOff x="4575644" y="871309"/>
            <a:chExt cx="828000" cy="828000"/>
          </a:xfrm>
        </p:grpSpPr>
        <p:sp>
          <p:nvSpPr>
            <p:cNvPr id="18" name="文本框 17"/>
            <p:cNvSpPr txBox="1"/>
            <p:nvPr/>
          </p:nvSpPr>
          <p:spPr>
            <a:xfrm>
              <a:off x="4575644" y="931366"/>
              <a:ext cx="828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157E9F"/>
                  </a:solidFill>
                  <a:effectLst/>
                  <a:uLnTx/>
                  <a:uFillTx/>
                  <a:latin typeface="思源黑体 CN Bold" panose="020B0800000000000000" pitchFamily="34" charset="-122"/>
                  <a:ea typeface="思源黑体 CN Bold" panose="020B0800000000000000" pitchFamily="34" charset="-122"/>
                </a:rPr>
                <a:t>3</a:t>
              </a:r>
              <a:endParaRPr kumimoji="0" lang="en-US" altLang="zh-CN" sz="4000" b="1" i="0" u="none" strike="noStrike" kern="1200" cap="none" spc="0" normalizeH="0" baseline="0" noProof="0" dirty="0">
                <a:ln>
                  <a:noFill/>
                </a:ln>
                <a:solidFill>
                  <a:srgbClr val="157E9F"/>
                </a:solidFill>
                <a:effectLst/>
                <a:uLnTx/>
                <a:uFillTx/>
                <a:latin typeface="思源黑体 CN Bold" panose="020B0800000000000000" pitchFamily="34" charset="-122"/>
                <a:ea typeface="思源黑体 CN Bold" panose="020B0800000000000000" pitchFamily="34" charset="-122"/>
              </a:endParaRPr>
            </a:p>
          </p:txBody>
        </p:sp>
        <p:sp>
          <p:nvSpPr>
            <p:cNvPr id="19" name="矩形 18"/>
            <p:cNvSpPr/>
            <p:nvPr/>
          </p:nvSpPr>
          <p:spPr>
            <a:xfrm>
              <a:off x="4575644" y="871309"/>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矩形 19"/>
          <p:cNvSpPr/>
          <p:nvPr/>
        </p:nvSpPr>
        <p:spPr>
          <a:xfrm>
            <a:off x="5336662" y="4485341"/>
            <a:ext cx="2313454" cy="369332"/>
          </a:xfrm>
          <a:prstGeom prst="rect">
            <a:avLst/>
          </a:prstGeom>
        </p:spPr>
        <p:txBody>
          <a:bodyPr wrap="none">
            <a:spAutoFit/>
          </a:bodyPr>
          <a:lstStyle/>
          <a:p>
            <a:pPr lvl="0"/>
            <a:r>
              <a:rPr lang="en-US" altLang="zh-CN" b="1" dirty="0">
                <a:solidFill>
                  <a:schemeClr val="tx1">
                    <a:lumMod val="85000"/>
                    <a:lumOff val="15000"/>
                  </a:schemeClr>
                </a:solidFill>
                <a:latin typeface="Arial" panose="020B0604020202020204" pitchFamily="34" charset="0"/>
                <a:ea typeface="汉仪雅酷黑-45J" panose="00020600040101010101" charset="-122"/>
              </a:rPr>
              <a:t>Sharing experience</a:t>
            </a:r>
            <a:endParaRPr lang="en-US" altLang="zh-CN" b="1" dirty="0">
              <a:solidFill>
                <a:schemeClr val="tx1">
                  <a:lumMod val="85000"/>
                  <a:lumOff val="15000"/>
                </a:schemeClr>
              </a:solidFill>
              <a:latin typeface="Arial" panose="020B0604020202020204" pitchFamily="34" charset="0"/>
              <a:ea typeface="汉仪雅酷黑-45J" panose="00020600040101010101" charset="-122"/>
            </a:endParaRPr>
          </a:p>
        </p:txBody>
      </p:sp>
      <p:sp>
        <p:nvSpPr>
          <p:cNvPr id="26" name="Freeform 69"/>
          <p:cNvSpPr>
            <a:spLocks noEditPoints="1"/>
          </p:cNvSpPr>
          <p:nvPr/>
        </p:nvSpPr>
        <p:spPr bwMode="auto">
          <a:xfrm>
            <a:off x="955339" y="1820566"/>
            <a:ext cx="1109342" cy="1179011"/>
          </a:xfrm>
          <a:custGeom>
            <a:avLst/>
            <a:gdLst>
              <a:gd name="T0" fmla="*/ 105 w 263"/>
              <a:gd name="T1" fmla="*/ 172 h 279"/>
              <a:gd name="T2" fmla="*/ 160 w 263"/>
              <a:gd name="T3" fmla="*/ 236 h 279"/>
              <a:gd name="T4" fmla="*/ 210 w 263"/>
              <a:gd name="T5" fmla="*/ 246 h 279"/>
              <a:gd name="T6" fmla="*/ 160 w 263"/>
              <a:gd name="T7" fmla="*/ 236 h 279"/>
              <a:gd name="T8" fmla="*/ 109 w 263"/>
              <a:gd name="T9" fmla="*/ 185 h 279"/>
              <a:gd name="T10" fmla="*/ 93 w 263"/>
              <a:gd name="T11" fmla="*/ 43 h 279"/>
              <a:gd name="T12" fmla="*/ 92 w 263"/>
              <a:gd name="T13" fmla="*/ 20 h 279"/>
              <a:gd name="T14" fmla="*/ 93 w 263"/>
              <a:gd name="T15" fmla="*/ 43 h 279"/>
              <a:gd name="T16" fmla="*/ 245 w 263"/>
              <a:gd name="T17" fmla="*/ 156 h 279"/>
              <a:gd name="T18" fmla="*/ 194 w 263"/>
              <a:gd name="T19" fmla="*/ 162 h 279"/>
              <a:gd name="T20" fmla="*/ 228 w 263"/>
              <a:gd name="T21" fmla="*/ 180 h 279"/>
              <a:gd name="T22" fmla="*/ 187 w 263"/>
              <a:gd name="T23" fmla="*/ 175 h 279"/>
              <a:gd name="T24" fmla="*/ 249 w 263"/>
              <a:gd name="T25" fmla="*/ 194 h 279"/>
              <a:gd name="T26" fmla="*/ 194 w 263"/>
              <a:gd name="T27" fmla="*/ 199 h 279"/>
              <a:gd name="T28" fmla="*/ 59 w 263"/>
              <a:gd name="T29" fmla="*/ 225 h 279"/>
              <a:gd name="T30" fmla="*/ 117 w 263"/>
              <a:gd name="T31" fmla="*/ 230 h 279"/>
              <a:gd name="T32" fmla="*/ 253 w 263"/>
              <a:gd name="T33" fmla="*/ 220 h 279"/>
              <a:gd name="T34" fmla="*/ 39 w 263"/>
              <a:gd name="T35" fmla="*/ 276 h 279"/>
              <a:gd name="T36" fmla="*/ 115 w 263"/>
              <a:gd name="T37" fmla="*/ 263 h 279"/>
              <a:gd name="T38" fmla="*/ 16 w 263"/>
              <a:gd name="T39" fmla="*/ 216 h 279"/>
              <a:gd name="T40" fmla="*/ 22 w 263"/>
              <a:gd name="T41" fmla="*/ 136 h 279"/>
              <a:gd name="T42" fmla="*/ 47 w 263"/>
              <a:gd name="T43" fmla="*/ 57 h 279"/>
              <a:gd name="T44" fmla="*/ 65 w 263"/>
              <a:gd name="T45" fmla="*/ 78 h 279"/>
              <a:gd name="T46" fmla="*/ 59 w 263"/>
              <a:gd name="T47" fmla="*/ 64 h 279"/>
              <a:gd name="T48" fmla="*/ 77 w 263"/>
              <a:gd name="T49" fmla="*/ 45 h 279"/>
              <a:gd name="T50" fmla="*/ 120 w 263"/>
              <a:gd name="T51" fmla="*/ 136 h 279"/>
              <a:gd name="T52" fmla="*/ 257 w 263"/>
              <a:gd name="T53" fmla="*/ 148 h 279"/>
              <a:gd name="T54" fmla="*/ 191 w 263"/>
              <a:gd name="T55" fmla="*/ 205 h 279"/>
              <a:gd name="T56" fmla="*/ 253 w 263"/>
              <a:gd name="T57" fmla="*/ 220 h 279"/>
              <a:gd name="T58" fmla="*/ 35 w 263"/>
              <a:gd name="T59" fmla="*/ 148 h 279"/>
              <a:gd name="T60" fmla="*/ 21 w 263"/>
              <a:gd name="T61" fmla="*/ 205 h 279"/>
              <a:gd name="T62" fmla="*/ 52 w 263"/>
              <a:gd name="T63" fmla="*/ 146 h 279"/>
              <a:gd name="T64" fmla="*/ 52 w 263"/>
              <a:gd name="T65" fmla="*/ 146 h 279"/>
              <a:gd name="T66" fmla="*/ 176 w 263"/>
              <a:gd name="T67" fmla="*/ 149 h 279"/>
              <a:gd name="T68" fmla="*/ 68 w 263"/>
              <a:gd name="T69" fmla="*/ 206 h 279"/>
              <a:gd name="T70" fmla="*/ 213 w 263"/>
              <a:gd name="T71" fmla="*/ 218 h 279"/>
              <a:gd name="T72" fmla="*/ 129 w 263"/>
              <a:gd name="T73" fmla="*/ 264 h 279"/>
              <a:gd name="T74" fmla="*/ 213 w 263"/>
              <a:gd name="T75" fmla="*/ 218 h 279"/>
              <a:gd name="T76" fmla="*/ 226 w 263"/>
              <a:gd name="T77" fmla="*/ 264 h 279"/>
              <a:gd name="T78" fmla="*/ 227 w 263"/>
              <a:gd name="T79" fmla="*/ 216 h 279"/>
              <a:gd name="T80" fmla="*/ 26 w 263"/>
              <a:gd name="T81" fmla="*/ 244 h 279"/>
              <a:gd name="T82" fmla="*/ 27 w 263"/>
              <a:gd name="T83" fmla="*/ 237 h 279"/>
              <a:gd name="T84" fmla="*/ 108 w 263"/>
              <a:gd name="T85" fmla="*/ 256 h 279"/>
              <a:gd name="T86" fmla="*/ 18 w 263"/>
              <a:gd name="T87" fmla="*/ 25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279">
                <a:moveTo>
                  <a:pt x="80" y="170"/>
                </a:moveTo>
                <a:cubicBezTo>
                  <a:pt x="87" y="167"/>
                  <a:pt x="101" y="165"/>
                  <a:pt x="105" y="172"/>
                </a:cubicBezTo>
                <a:cubicBezTo>
                  <a:pt x="99" y="175"/>
                  <a:pt x="84" y="178"/>
                  <a:pt x="80" y="170"/>
                </a:cubicBezTo>
                <a:close/>
                <a:moveTo>
                  <a:pt x="160" y="236"/>
                </a:moveTo>
                <a:cubicBezTo>
                  <a:pt x="161" y="238"/>
                  <a:pt x="161" y="243"/>
                  <a:pt x="161" y="246"/>
                </a:cubicBezTo>
                <a:cubicBezTo>
                  <a:pt x="177" y="248"/>
                  <a:pt x="194" y="247"/>
                  <a:pt x="210" y="246"/>
                </a:cubicBezTo>
                <a:cubicBezTo>
                  <a:pt x="210" y="243"/>
                  <a:pt x="208" y="238"/>
                  <a:pt x="207" y="236"/>
                </a:cubicBezTo>
                <a:cubicBezTo>
                  <a:pt x="192" y="233"/>
                  <a:pt x="176" y="234"/>
                  <a:pt x="160" y="236"/>
                </a:cubicBezTo>
                <a:close/>
                <a:moveTo>
                  <a:pt x="77" y="180"/>
                </a:moveTo>
                <a:cubicBezTo>
                  <a:pt x="85" y="190"/>
                  <a:pt x="98" y="185"/>
                  <a:pt x="109" y="185"/>
                </a:cubicBezTo>
                <a:cubicBezTo>
                  <a:pt x="100" y="176"/>
                  <a:pt x="87" y="180"/>
                  <a:pt x="77" y="180"/>
                </a:cubicBezTo>
                <a:close/>
                <a:moveTo>
                  <a:pt x="93" y="43"/>
                </a:moveTo>
                <a:cubicBezTo>
                  <a:pt x="96" y="27"/>
                  <a:pt x="105" y="13"/>
                  <a:pt x="113" y="0"/>
                </a:cubicBezTo>
                <a:cubicBezTo>
                  <a:pt x="104" y="4"/>
                  <a:pt x="97" y="12"/>
                  <a:pt x="92" y="20"/>
                </a:cubicBezTo>
                <a:cubicBezTo>
                  <a:pt x="84" y="8"/>
                  <a:pt x="71" y="4"/>
                  <a:pt x="57" y="2"/>
                </a:cubicBezTo>
                <a:cubicBezTo>
                  <a:pt x="60" y="23"/>
                  <a:pt x="76" y="35"/>
                  <a:pt x="93" y="43"/>
                </a:cubicBezTo>
                <a:close/>
                <a:moveTo>
                  <a:pt x="245" y="161"/>
                </a:moveTo>
                <a:cubicBezTo>
                  <a:pt x="245" y="160"/>
                  <a:pt x="245" y="157"/>
                  <a:pt x="245" y="156"/>
                </a:cubicBezTo>
                <a:cubicBezTo>
                  <a:pt x="228" y="154"/>
                  <a:pt x="211" y="155"/>
                  <a:pt x="194" y="155"/>
                </a:cubicBezTo>
                <a:cubicBezTo>
                  <a:pt x="194" y="157"/>
                  <a:pt x="194" y="160"/>
                  <a:pt x="194" y="162"/>
                </a:cubicBezTo>
                <a:cubicBezTo>
                  <a:pt x="211" y="162"/>
                  <a:pt x="228" y="163"/>
                  <a:pt x="245" y="161"/>
                </a:cubicBezTo>
                <a:close/>
                <a:moveTo>
                  <a:pt x="228" y="180"/>
                </a:moveTo>
                <a:cubicBezTo>
                  <a:pt x="234" y="179"/>
                  <a:pt x="244" y="183"/>
                  <a:pt x="246" y="175"/>
                </a:cubicBezTo>
                <a:cubicBezTo>
                  <a:pt x="227" y="172"/>
                  <a:pt x="206" y="173"/>
                  <a:pt x="187" y="175"/>
                </a:cubicBezTo>
                <a:cubicBezTo>
                  <a:pt x="199" y="184"/>
                  <a:pt x="214" y="179"/>
                  <a:pt x="228" y="180"/>
                </a:cubicBezTo>
                <a:close/>
                <a:moveTo>
                  <a:pt x="249" y="194"/>
                </a:moveTo>
                <a:cubicBezTo>
                  <a:pt x="230" y="191"/>
                  <a:pt x="212" y="192"/>
                  <a:pt x="193" y="192"/>
                </a:cubicBezTo>
                <a:cubicBezTo>
                  <a:pt x="194" y="199"/>
                  <a:pt x="194" y="199"/>
                  <a:pt x="194" y="199"/>
                </a:cubicBezTo>
                <a:cubicBezTo>
                  <a:pt x="212" y="197"/>
                  <a:pt x="232" y="203"/>
                  <a:pt x="249" y="194"/>
                </a:cubicBezTo>
                <a:close/>
                <a:moveTo>
                  <a:pt x="59" y="225"/>
                </a:moveTo>
                <a:cubicBezTo>
                  <a:pt x="46" y="227"/>
                  <a:pt x="30" y="220"/>
                  <a:pt x="20" y="230"/>
                </a:cubicBezTo>
                <a:cubicBezTo>
                  <a:pt x="52" y="232"/>
                  <a:pt x="85" y="231"/>
                  <a:pt x="117" y="230"/>
                </a:cubicBezTo>
                <a:cubicBezTo>
                  <a:pt x="100" y="219"/>
                  <a:pt x="78" y="227"/>
                  <a:pt x="59" y="225"/>
                </a:cubicBezTo>
                <a:close/>
                <a:moveTo>
                  <a:pt x="253" y="220"/>
                </a:moveTo>
                <a:cubicBezTo>
                  <a:pt x="257" y="239"/>
                  <a:pt x="258" y="262"/>
                  <a:pt x="242" y="275"/>
                </a:cubicBezTo>
                <a:cubicBezTo>
                  <a:pt x="175" y="277"/>
                  <a:pt x="107" y="275"/>
                  <a:pt x="39" y="276"/>
                </a:cubicBezTo>
                <a:cubicBezTo>
                  <a:pt x="29" y="275"/>
                  <a:pt x="15" y="279"/>
                  <a:pt x="14" y="265"/>
                </a:cubicBezTo>
                <a:cubicBezTo>
                  <a:pt x="48" y="262"/>
                  <a:pt x="82" y="264"/>
                  <a:pt x="115" y="263"/>
                </a:cubicBezTo>
                <a:cubicBezTo>
                  <a:pt x="122" y="249"/>
                  <a:pt x="122" y="233"/>
                  <a:pt x="116" y="218"/>
                </a:cubicBezTo>
                <a:cubicBezTo>
                  <a:pt x="83" y="217"/>
                  <a:pt x="49" y="221"/>
                  <a:pt x="16" y="216"/>
                </a:cubicBezTo>
                <a:cubicBezTo>
                  <a:pt x="3" y="202"/>
                  <a:pt x="0" y="181"/>
                  <a:pt x="4" y="162"/>
                </a:cubicBezTo>
                <a:cubicBezTo>
                  <a:pt x="7" y="152"/>
                  <a:pt x="10" y="139"/>
                  <a:pt x="22" y="136"/>
                </a:cubicBezTo>
                <a:cubicBezTo>
                  <a:pt x="37" y="135"/>
                  <a:pt x="52" y="136"/>
                  <a:pt x="68" y="136"/>
                </a:cubicBezTo>
                <a:cubicBezTo>
                  <a:pt x="44" y="119"/>
                  <a:pt x="29" y="83"/>
                  <a:pt x="47" y="57"/>
                </a:cubicBezTo>
                <a:cubicBezTo>
                  <a:pt x="50" y="64"/>
                  <a:pt x="56" y="70"/>
                  <a:pt x="53" y="79"/>
                </a:cubicBezTo>
                <a:cubicBezTo>
                  <a:pt x="57" y="79"/>
                  <a:pt x="61" y="78"/>
                  <a:pt x="65" y="78"/>
                </a:cubicBezTo>
                <a:cubicBezTo>
                  <a:pt x="66" y="71"/>
                  <a:pt x="77" y="58"/>
                  <a:pt x="64" y="59"/>
                </a:cubicBezTo>
                <a:cubicBezTo>
                  <a:pt x="59" y="64"/>
                  <a:pt x="59" y="64"/>
                  <a:pt x="59" y="64"/>
                </a:cubicBezTo>
                <a:cubicBezTo>
                  <a:pt x="55" y="61"/>
                  <a:pt x="52" y="59"/>
                  <a:pt x="48" y="56"/>
                </a:cubicBezTo>
                <a:cubicBezTo>
                  <a:pt x="56" y="49"/>
                  <a:pt x="66" y="41"/>
                  <a:pt x="77" y="45"/>
                </a:cubicBezTo>
                <a:cubicBezTo>
                  <a:pt x="97" y="53"/>
                  <a:pt x="120" y="34"/>
                  <a:pt x="137" y="51"/>
                </a:cubicBezTo>
                <a:cubicBezTo>
                  <a:pt x="160" y="77"/>
                  <a:pt x="146" y="118"/>
                  <a:pt x="120" y="136"/>
                </a:cubicBezTo>
                <a:cubicBezTo>
                  <a:pt x="167" y="136"/>
                  <a:pt x="214" y="134"/>
                  <a:pt x="261" y="137"/>
                </a:cubicBezTo>
                <a:cubicBezTo>
                  <a:pt x="260" y="140"/>
                  <a:pt x="258" y="145"/>
                  <a:pt x="257" y="148"/>
                </a:cubicBezTo>
                <a:cubicBezTo>
                  <a:pt x="234" y="150"/>
                  <a:pt x="212" y="148"/>
                  <a:pt x="189" y="149"/>
                </a:cubicBezTo>
                <a:cubicBezTo>
                  <a:pt x="184" y="167"/>
                  <a:pt x="179" y="188"/>
                  <a:pt x="191" y="205"/>
                </a:cubicBezTo>
                <a:cubicBezTo>
                  <a:pt x="213" y="208"/>
                  <a:pt x="235" y="204"/>
                  <a:pt x="257" y="206"/>
                </a:cubicBezTo>
                <a:cubicBezTo>
                  <a:pt x="263" y="211"/>
                  <a:pt x="256" y="216"/>
                  <a:pt x="253" y="220"/>
                </a:cubicBezTo>
                <a:close/>
                <a:moveTo>
                  <a:pt x="35" y="207"/>
                </a:moveTo>
                <a:cubicBezTo>
                  <a:pt x="28" y="188"/>
                  <a:pt x="28" y="167"/>
                  <a:pt x="35" y="148"/>
                </a:cubicBezTo>
                <a:cubicBezTo>
                  <a:pt x="31" y="149"/>
                  <a:pt x="24" y="149"/>
                  <a:pt x="21" y="150"/>
                </a:cubicBezTo>
                <a:cubicBezTo>
                  <a:pt x="13" y="167"/>
                  <a:pt x="14" y="187"/>
                  <a:pt x="21" y="205"/>
                </a:cubicBezTo>
                <a:cubicBezTo>
                  <a:pt x="25" y="205"/>
                  <a:pt x="31" y="206"/>
                  <a:pt x="35" y="207"/>
                </a:cubicBezTo>
                <a:close/>
                <a:moveTo>
                  <a:pt x="52" y="146"/>
                </a:moveTo>
                <a:cubicBezTo>
                  <a:pt x="39" y="164"/>
                  <a:pt x="39" y="191"/>
                  <a:pt x="52" y="209"/>
                </a:cubicBezTo>
                <a:cubicBezTo>
                  <a:pt x="47" y="188"/>
                  <a:pt x="47" y="167"/>
                  <a:pt x="52" y="146"/>
                </a:cubicBezTo>
                <a:close/>
                <a:moveTo>
                  <a:pt x="176" y="206"/>
                </a:moveTo>
                <a:cubicBezTo>
                  <a:pt x="170" y="187"/>
                  <a:pt x="169" y="167"/>
                  <a:pt x="176" y="149"/>
                </a:cubicBezTo>
                <a:cubicBezTo>
                  <a:pt x="140" y="149"/>
                  <a:pt x="105" y="148"/>
                  <a:pt x="69" y="150"/>
                </a:cubicBezTo>
                <a:cubicBezTo>
                  <a:pt x="56" y="165"/>
                  <a:pt x="59" y="189"/>
                  <a:pt x="68" y="206"/>
                </a:cubicBezTo>
                <a:cubicBezTo>
                  <a:pt x="104" y="206"/>
                  <a:pt x="140" y="206"/>
                  <a:pt x="176" y="206"/>
                </a:cubicBezTo>
                <a:close/>
                <a:moveTo>
                  <a:pt x="213" y="218"/>
                </a:moveTo>
                <a:cubicBezTo>
                  <a:pt x="186" y="218"/>
                  <a:pt x="158" y="218"/>
                  <a:pt x="131" y="218"/>
                </a:cubicBezTo>
                <a:cubicBezTo>
                  <a:pt x="133" y="233"/>
                  <a:pt x="134" y="249"/>
                  <a:pt x="129" y="264"/>
                </a:cubicBezTo>
                <a:cubicBezTo>
                  <a:pt x="157" y="263"/>
                  <a:pt x="185" y="264"/>
                  <a:pt x="213" y="263"/>
                </a:cubicBezTo>
                <a:cubicBezTo>
                  <a:pt x="218" y="248"/>
                  <a:pt x="219" y="233"/>
                  <a:pt x="213" y="218"/>
                </a:cubicBezTo>
                <a:close/>
                <a:moveTo>
                  <a:pt x="227" y="216"/>
                </a:moveTo>
                <a:cubicBezTo>
                  <a:pt x="230" y="232"/>
                  <a:pt x="231" y="248"/>
                  <a:pt x="226" y="264"/>
                </a:cubicBezTo>
                <a:cubicBezTo>
                  <a:pt x="229" y="264"/>
                  <a:pt x="235" y="263"/>
                  <a:pt x="237" y="263"/>
                </a:cubicBezTo>
                <a:cubicBezTo>
                  <a:pt x="244" y="249"/>
                  <a:pt x="249" y="219"/>
                  <a:pt x="227" y="216"/>
                </a:cubicBezTo>
                <a:close/>
                <a:moveTo>
                  <a:pt x="27" y="237"/>
                </a:moveTo>
                <a:cubicBezTo>
                  <a:pt x="27" y="239"/>
                  <a:pt x="26" y="242"/>
                  <a:pt x="26" y="244"/>
                </a:cubicBezTo>
                <a:cubicBezTo>
                  <a:pt x="57" y="242"/>
                  <a:pt x="89" y="248"/>
                  <a:pt x="118" y="240"/>
                </a:cubicBezTo>
                <a:cubicBezTo>
                  <a:pt x="88" y="234"/>
                  <a:pt x="57" y="239"/>
                  <a:pt x="27" y="237"/>
                </a:cubicBezTo>
                <a:close/>
                <a:moveTo>
                  <a:pt x="39" y="257"/>
                </a:moveTo>
                <a:cubicBezTo>
                  <a:pt x="62" y="256"/>
                  <a:pt x="85" y="257"/>
                  <a:pt x="108" y="256"/>
                </a:cubicBezTo>
                <a:cubicBezTo>
                  <a:pt x="110" y="255"/>
                  <a:pt x="115" y="252"/>
                  <a:pt x="117" y="251"/>
                </a:cubicBezTo>
                <a:cubicBezTo>
                  <a:pt x="84" y="250"/>
                  <a:pt x="51" y="249"/>
                  <a:pt x="18" y="252"/>
                </a:cubicBezTo>
                <a:cubicBezTo>
                  <a:pt x="25" y="255"/>
                  <a:pt x="32" y="257"/>
                  <a:pt x="39" y="25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54833"/>
            <a:ext cx="8149079" cy="482311"/>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教学能力与业绩（</a:t>
            </a:r>
            <a:r>
              <a:rPr lang="en-US" altLang="zh-CN" dirty="0">
                <a:ln w="6600">
                  <a:solidFill>
                    <a:schemeClr val="accent2"/>
                  </a:solidFill>
                  <a:prstDash val="solid"/>
                </a:ln>
                <a:solidFill>
                  <a:srgbClr val="FFFFFF"/>
                </a:solidFill>
                <a:effectLst>
                  <a:outerShdw dist="38100" dir="2700000" algn="tl" rotWithShape="0">
                    <a:schemeClr val="accent2"/>
                  </a:outerShdw>
                </a:effectLst>
              </a:rPr>
              <a:t>45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grpSp>
        <p:nvGrpSpPr>
          <p:cNvPr id="11" name="组合 10"/>
          <p:cNvGrpSpPr/>
          <p:nvPr/>
        </p:nvGrpSpPr>
        <p:grpSpPr>
          <a:xfrm>
            <a:off x="3872804" y="737144"/>
            <a:ext cx="3996690" cy="699770"/>
            <a:chOff x="3820338" y="737144"/>
            <a:chExt cx="3996690" cy="699770"/>
          </a:xfrm>
        </p:grpSpPr>
        <p:sp>
          <p:nvSpPr>
            <p:cNvPr id="3" name="任意多边形 66"/>
            <p:cNvSpPr/>
            <p:nvPr/>
          </p:nvSpPr>
          <p:spPr>
            <a:xfrm>
              <a:off x="3820338" y="800009"/>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4" name="任意多边形 67"/>
            <p:cNvSpPr/>
            <p:nvPr/>
          </p:nvSpPr>
          <p:spPr>
            <a:xfrm>
              <a:off x="5658028" y="800009"/>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5" name="任意多边形 3"/>
            <p:cNvSpPr/>
            <p:nvPr/>
          </p:nvSpPr>
          <p:spPr>
            <a:xfrm>
              <a:off x="4974768" y="1010194"/>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6" name="椭圆 5"/>
            <p:cNvSpPr/>
            <p:nvPr/>
          </p:nvSpPr>
          <p:spPr>
            <a:xfrm>
              <a:off x="4966513" y="737144"/>
              <a:ext cx="700405" cy="699770"/>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7" name="图形 6"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5776773" y="859064"/>
              <a:ext cx="283210" cy="456565"/>
            </a:xfrm>
            <a:prstGeom prst="rect">
              <a:avLst/>
            </a:prstGeom>
          </p:spPr>
        </p:pic>
        <p:pic>
          <p:nvPicPr>
            <p:cNvPr id="8" name="图形 7" descr="343435383038363b343532323337393bc9cfcad0cdcbb3f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4938" y="834934"/>
              <a:ext cx="504190" cy="504190"/>
            </a:xfrm>
            <a:prstGeom prst="rect">
              <a:avLst/>
            </a:prstGeom>
            <a:effectLst>
              <a:outerShdw blurRad="25400" dist="12700" dir="8100000" algn="tr" rotWithShape="0">
                <a:srgbClr val="6096E6">
                  <a:lumMod val="50000"/>
                  <a:alpha val="40000"/>
                </a:srgbClr>
              </a:outerShdw>
            </a:effectLst>
          </p:spPr>
        </p:pic>
        <p:sp>
          <p:nvSpPr>
            <p:cNvPr id="9" name="文本框 48"/>
            <p:cNvSpPr txBox="1"/>
            <p:nvPr/>
          </p:nvSpPr>
          <p:spPr>
            <a:xfrm>
              <a:off x="6130468" y="899069"/>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latin typeface="+mj-ea"/>
                  <a:ea typeface="+mj-ea"/>
                </a:rPr>
                <a:t>信息素养</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0" name="文本框 94"/>
            <p:cNvSpPr txBox="1"/>
            <p:nvPr/>
          </p:nvSpPr>
          <p:spPr>
            <a:xfrm>
              <a:off x="4257218" y="859699"/>
              <a:ext cx="517525" cy="454660"/>
            </a:xfrm>
            <a:prstGeom prst="rect">
              <a:avLst/>
            </a:prstGeom>
            <a:noFill/>
          </p:spPr>
          <p:txBody>
            <a:bodyPr wrap="square" rtlCol="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03</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sp>
        <p:nvSpPr>
          <p:cNvPr id="14" name="文本框 13"/>
          <p:cNvSpPr txBox="1"/>
          <p:nvPr/>
        </p:nvSpPr>
        <p:spPr>
          <a:xfrm>
            <a:off x="727023" y="1919225"/>
            <a:ext cx="10770433" cy="366068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计算机达到规定标准</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（记</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en-US" altLang="zh-CN" sz="2800" b="1" kern="100" dirty="0">
                <a:solidFill>
                  <a:srgbClr val="FFFF00"/>
                </a:solidFill>
                <a:effectLst>
                  <a:outerShdw blurRad="38100" dist="38100" dir="2700000" algn="tl">
                    <a:srgbClr val="000000">
                      <a:alpha val="43137"/>
                    </a:srgbClr>
                  </a:outerShdw>
                </a:effectLst>
                <a:latin typeface="+mj-ea"/>
                <a:ea typeface="+mj-ea"/>
              </a:rPr>
              <a:t>			</a:t>
            </a:r>
            <a:r>
              <a:rPr lang="zh-CN" altLang="en-US" sz="2800" b="1" kern="100" dirty="0">
                <a:solidFill>
                  <a:srgbClr val="FFFF00"/>
                </a:solidFill>
                <a:effectLst>
                  <a:outerShdw blurRad="38100" dist="38100" dir="2700000" algn="tl">
                    <a:srgbClr val="000000">
                      <a:alpha val="43137"/>
                    </a:srgbClr>
                  </a:outerShdw>
                </a:effectLst>
                <a:latin typeface="+mj-ea"/>
                <a:ea typeface="+mj-ea"/>
              </a:rPr>
              <a:t>要有证书</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en-US" altLang="zh-CN" sz="2800" b="1" kern="100" dirty="0">
                <a:solidFill>
                  <a:srgbClr val="FFFF00"/>
                </a:solidFill>
                <a:effectLst>
                  <a:outerShdw blurRad="38100" dist="38100" dir="2700000" algn="tl">
                    <a:srgbClr val="000000">
                      <a:alpha val="43137"/>
                    </a:srgbClr>
                  </a:outerShdw>
                </a:effectLst>
                <a:latin typeface="+mj-ea"/>
                <a:ea typeface="+mj-ea"/>
              </a:rPr>
              <a:t>			</a:t>
            </a:r>
            <a:r>
              <a:rPr lang="zh-CN" altLang="en-US" sz="2800" b="1" kern="100" dirty="0">
                <a:solidFill>
                  <a:srgbClr val="FFFF00"/>
                </a:solidFill>
                <a:effectLst>
                  <a:outerShdw blurRad="38100" dist="38100" dir="2700000" algn="tl">
                    <a:srgbClr val="000000">
                      <a:alpha val="43137"/>
                    </a:srgbClr>
                  </a:outerShdw>
                </a:effectLst>
                <a:latin typeface="+mj-ea"/>
                <a:ea typeface="+mj-ea"/>
              </a:rPr>
              <a:t>计算机相关专业免考</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gn="ctr">
              <a:lnSpc>
                <a:spcPct val="150000"/>
              </a:lnSpc>
              <a:spcBef>
                <a:spcPts val="0"/>
              </a:spcBef>
              <a:spcAft>
                <a:spcPts val="0"/>
              </a:spcAft>
            </a:pPr>
            <a:r>
              <a:rPr lang="en-US" altLang="zh-CN" sz="2000" b="1" kern="100" dirty="0">
                <a:solidFill>
                  <a:srgbClr val="FFFF00"/>
                </a:solidFill>
                <a:effectLst>
                  <a:outerShdw blurRad="38100" dist="38100" dir="2700000" algn="tl">
                    <a:srgbClr val="000000">
                      <a:alpha val="43137"/>
                    </a:srgbClr>
                  </a:outerShdw>
                </a:effectLst>
                <a:latin typeface="+mj-ea"/>
                <a:ea typeface="+mj-ea"/>
              </a:rPr>
              <a:t>                      ——</a:t>
            </a:r>
            <a:r>
              <a:rPr lang="zh-CN" altLang="en-US" sz="2000" b="1" kern="100" dirty="0">
                <a:solidFill>
                  <a:srgbClr val="FFFF00"/>
                </a:solidFill>
                <a:effectLst>
                  <a:outerShdw blurRad="38100" dist="38100" dir="2700000" algn="tl">
                    <a:srgbClr val="000000">
                      <a:alpha val="43137"/>
                    </a:srgbClr>
                  </a:outerShdw>
                </a:effectLst>
                <a:latin typeface="+mj-ea"/>
                <a:ea typeface="+mj-ea"/>
              </a:rPr>
              <a:t>按当地当年要求</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zh-CN" altLang="en-US" sz="1200" b="1" kern="100" dirty="0">
              <a:effectLst>
                <a:outerShdw blurRad="38100" dist="38100" dir="2700000" algn="tl">
                  <a:srgbClr val="000000">
                    <a:alpha val="43137"/>
                  </a:srgbClr>
                </a:outerShdw>
              </a:effectLst>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54833"/>
            <a:ext cx="8149079" cy="482311"/>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教学能力与业绩（</a:t>
            </a:r>
            <a:r>
              <a:rPr lang="en-US" altLang="zh-CN" dirty="0">
                <a:ln w="6600">
                  <a:solidFill>
                    <a:schemeClr val="accent2"/>
                  </a:solidFill>
                  <a:prstDash val="solid"/>
                </a:ln>
                <a:solidFill>
                  <a:srgbClr val="FFFFFF"/>
                </a:solidFill>
                <a:effectLst>
                  <a:outerShdw dist="38100" dir="2700000" algn="tl" rotWithShape="0">
                    <a:schemeClr val="accent2"/>
                  </a:outerShdw>
                </a:effectLst>
              </a:rPr>
              <a:t>45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grpSp>
        <p:nvGrpSpPr>
          <p:cNvPr id="11" name="组合 10"/>
          <p:cNvGrpSpPr/>
          <p:nvPr/>
        </p:nvGrpSpPr>
        <p:grpSpPr>
          <a:xfrm>
            <a:off x="3872804" y="737144"/>
            <a:ext cx="3996690" cy="699770"/>
            <a:chOff x="3820338" y="737144"/>
            <a:chExt cx="3996690" cy="699770"/>
          </a:xfrm>
        </p:grpSpPr>
        <p:sp>
          <p:nvSpPr>
            <p:cNvPr id="3" name="任意多边形 66"/>
            <p:cNvSpPr/>
            <p:nvPr/>
          </p:nvSpPr>
          <p:spPr>
            <a:xfrm>
              <a:off x="3820338" y="800009"/>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4" name="任意多边形 67"/>
            <p:cNvSpPr/>
            <p:nvPr/>
          </p:nvSpPr>
          <p:spPr>
            <a:xfrm>
              <a:off x="5658028" y="800009"/>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5" name="任意多边形 3"/>
            <p:cNvSpPr/>
            <p:nvPr/>
          </p:nvSpPr>
          <p:spPr>
            <a:xfrm>
              <a:off x="4974768" y="1010194"/>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6" name="椭圆 5"/>
            <p:cNvSpPr/>
            <p:nvPr/>
          </p:nvSpPr>
          <p:spPr>
            <a:xfrm>
              <a:off x="4966513" y="737144"/>
              <a:ext cx="700405" cy="699770"/>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7" name="图形 6"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5776773" y="859064"/>
              <a:ext cx="283210" cy="456565"/>
            </a:xfrm>
            <a:prstGeom prst="rect">
              <a:avLst/>
            </a:prstGeom>
          </p:spPr>
        </p:pic>
        <p:pic>
          <p:nvPicPr>
            <p:cNvPr id="8" name="图形 7" descr="343435383038363b343532323337393bc9cfcad0cdcbb3f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4938" y="834934"/>
              <a:ext cx="504190" cy="504190"/>
            </a:xfrm>
            <a:prstGeom prst="rect">
              <a:avLst/>
            </a:prstGeom>
            <a:effectLst>
              <a:outerShdw blurRad="25400" dist="12700" dir="8100000" algn="tr" rotWithShape="0">
                <a:srgbClr val="6096E6">
                  <a:lumMod val="50000"/>
                  <a:alpha val="40000"/>
                </a:srgbClr>
              </a:outerShdw>
            </a:effectLst>
          </p:spPr>
        </p:pic>
        <p:sp>
          <p:nvSpPr>
            <p:cNvPr id="9" name="文本框 48"/>
            <p:cNvSpPr txBox="1"/>
            <p:nvPr/>
          </p:nvSpPr>
          <p:spPr>
            <a:xfrm>
              <a:off x="6130468" y="899069"/>
              <a:ext cx="1402080" cy="375920"/>
            </a:xfrm>
            <a:prstGeom prst="rect">
              <a:avLst/>
            </a:prstGeom>
            <a:noFill/>
          </p:spPr>
          <p:txBody>
            <a:bodyPr wrap="square" bIns="0" rtlCol="0">
              <a:normAutofit fontScale="6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latin typeface="+mj-ea"/>
                  <a:ea typeface="+mj-ea"/>
                </a:rPr>
                <a:t>班主任工作</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0" name="文本框 94"/>
            <p:cNvSpPr txBox="1"/>
            <p:nvPr/>
          </p:nvSpPr>
          <p:spPr>
            <a:xfrm>
              <a:off x="4257218" y="859699"/>
              <a:ext cx="517525" cy="454660"/>
            </a:xfrm>
            <a:prstGeom prst="rect">
              <a:avLst/>
            </a:prstGeom>
            <a:noFill/>
          </p:spPr>
          <p:txBody>
            <a:bodyPr wrap="square" rtlCol="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04</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sp>
        <p:nvSpPr>
          <p:cNvPr id="14" name="文本框 13"/>
          <p:cNvSpPr txBox="1"/>
          <p:nvPr/>
        </p:nvSpPr>
        <p:spPr>
          <a:xfrm>
            <a:off x="727023" y="1919225"/>
            <a:ext cx="10770433" cy="393768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任现职以来</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担任班主任工作的，</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一年记</a:t>
            </a:r>
            <a:r>
              <a:rPr lang="en-US" altLang="zh-CN" sz="2000" b="1" kern="100" dirty="0">
                <a:effectLst>
                  <a:outerShdw blurRad="38100" dist="38100" dir="2700000" algn="tl">
                    <a:srgbClr val="000000">
                      <a:alpha val="43137"/>
                    </a:srgbClr>
                  </a:outerShdw>
                </a:effectLst>
                <a:latin typeface="+mj-ea"/>
                <a:ea typeface="+mj-ea"/>
              </a:rPr>
              <a:t>0.5</a:t>
            </a:r>
            <a:r>
              <a:rPr lang="zh-CN" altLang="en-US" sz="2000" b="1" kern="100" dirty="0">
                <a:effectLst>
                  <a:outerShdw blurRad="38100" dist="38100" dir="2700000" algn="tl">
                    <a:srgbClr val="000000">
                      <a:alpha val="43137"/>
                    </a:srgbClr>
                  </a:outerShdw>
                </a:effectLst>
                <a:latin typeface="+mj-ea"/>
                <a:ea typeface="+mj-ea"/>
              </a:rPr>
              <a:t>分（证明材料由中心学校核定并盖章）。</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分）</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en-US" altLang="zh-CN" sz="2800" b="1" kern="100" dirty="0">
                <a:solidFill>
                  <a:srgbClr val="FFFF00"/>
                </a:solidFill>
                <a:effectLst>
                  <a:outerShdw blurRad="38100" dist="38100" dir="2700000" algn="tl">
                    <a:srgbClr val="000000">
                      <a:alpha val="43137"/>
                    </a:srgbClr>
                  </a:outerShdw>
                </a:effectLst>
                <a:latin typeface="+mj-ea"/>
                <a:ea typeface="+mj-ea"/>
              </a:rPr>
              <a:t>			</a:t>
            </a:r>
            <a:r>
              <a:rPr lang="zh-CN" altLang="en-US" sz="2800" b="1" kern="100" dirty="0">
                <a:solidFill>
                  <a:srgbClr val="FFFF00"/>
                </a:solidFill>
                <a:effectLst>
                  <a:outerShdw blurRad="38100" dist="38100" dir="2700000" algn="tl">
                    <a:srgbClr val="000000">
                      <a:alpha val="43137"/>
                    </a:srgbClr>
                  </a:outerShdw>
                </a:effectLst>
                <a:latin typeface="+mj-ea"/>
                <a:ea typeface="+mj-ea"/>
              </a:rPr>
              <a:t>要有证明</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en-US" altLang="zh-CN" sz="2800" b="1" kern="100" dirty="0">
                <a:solidFill>
                  <a:srgbClr val="FFFF00"/>
                </a:solidFill>
                <a:effectLst>
                  <a:outerShdw blurRad="38100" dist="38100" dir="2700000" algn="tl">
                    <a:srgbClr val="000000">
                      <a:alpha val="43137"/>
                    </a:srgbClr>
                  </a:outerShdw>
                </a:effectLst>
                <a:latin typeface="+mj-ea"/>
                <a:ea typeface="+mj-ea"/>
              </a:rPr>
              <a:t>			</a:t>
            </a:r>
            <a:r>
              <a:rPr lang="zh-CN" altLang="en-US" sz="2800" b="1" kern="100" dirty="0">
                <a:solidFill>
                  <a:srgbClr val="FFFF00"/>
                </a:solidFill>
                <a:effectLst>
                  <a:outerShdw blurRad="38100" dist="38100" dir="2700000" algn="tl">
                    <a:srgbClr val="000000">
                      <a:alpha val="43137"/>
                    </a:srgbClr>
                  </a:outerShdw>
                </a:effectLst>
                <a:latin typeface="+mj-ea"/>
                <a:ea typeface="+mj-ea"/>
              </a:rPr>
              <a:t>要有证书</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gn="ctr">
              <a:lnSpc>
                <a:spcPct val="150000"/>
              </a:lnSpc>
              <a:spcBef>
                <a:spcPts val="0"/>
              </a:spcBef>
              <a:spcAft>
                <a:spcPts val="0"/>
              </a:spcAft>
            </a:pPr>
            <a:r>
              <a:rPr lang="en-US" altLang="zh-CN" sz="2000" b="1" kern="100" dirty="0">
                <a:solidFill>
                  <a:srgbClr val="FFFF00"/>
                </a:solidFill>
                <a:effectLst>
                  <a:outerShdw blurRad="38100" dist="38100" dir="2700000" algn="tl">
                    <a:srgbClr val="000000">
                      <a:alpha val="43137"/>
                    </a:srgbClr>
                  </a:outerShdw>
                </a:effectLst>
                <a:latin typeface="+mj-ea"/>
                <a:ea typeface="+mj-ea"/>
              </a:rPr>
              <a:t>                      ——</a:t>
            </a:r>
            <a:r>
              <a:rPr lang="zh-CN" altLang="en-US" sz="2000" b="1" kern="100" dirty="0">
                <a:solidFill>
                  <a:srgbClr val="FFFF00"/>
                </a:solidFill>
                <a:effectLst>
                  <a:outerShdw blurRad="38100" dist="38100" dir="2700000" algn="tl">
                    <a:srgbClr val="000000">
                      <a:alpha val="43137"/>
                    </a:srgbClr>
                  </a:outerShdw>
                </a:effectLst>
                <a:latin typeface="+mj-ea"/>
                <a:ea typeface="+mj-ea"/>
              </a:rPr>
              <a:t>按当地当年要求</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zh-CN" altLang="en-US" sz="1200" b="1" kern="100" dirty="0">
              <a:effectLst>
                <a:outerShdw blurRad="38100" dist="38100" dir="2700000" algn="tl">
                  <a:srgbClr val="000000">
                    <a:alpha val="43137"/>
                  </a:srgbClr>
                </a:outerShdw>
              </a:effectLst>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54833"/>
            <a:ext cx="8149079" cy="482311"/>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教学能力与业绩（</a:t>
            </a:r>
            <a:r>
              <a:rPr lang="en-US" altLang="zh-CN" dirty="0">
                <a:ln w="6600">
                  <a:solidFill>
                    <a:schemeClr val="accent2"/>
                  </a:solidFill>
                  <a:prstDash val="solid"/>
                </a:ln>
                <a:solidFill>
                  <a:srgbClr val="FFFFFF"/>
                </a:solidFill>
                <a:effectLst>
                  <a:outerShdw dist="38100" dir="2700000" algn="tl" rotWithShape="0">
                    <a:schemeClr val="accent2"/>
                  </a:outerShdw>
                </a:effectLst>
              </a:rPr>
              <a:t>45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grpSp>
        <p:nvGrpSpPr>
          <p:cNvPr id="11" name="组合 10"/>
          <p:cNvGrpSpPr/>
          <p:nvPr/>
        </p:nvGrpSpPr>
        <p:grpSpPr>
          <a:xfrm>
            <a:off x="3872804" y="737144"/>
            <a:ext cx="3996690" cy="699770"/>
            <a:chOff x="3820338" y="737144"/>
            <a:chExt cx="3996690" cy="699770"/>
          </a:xfrm>
        </p:grpSpPr>
        <p:sp>
          <p:nvSpPr>
            <p:cNvPr id="3" name="任意多边形 66"/>
            <p:cNvSpPr/>
            <p:nvPr/>
          </p:nvSpPr>
          <p:spPr>
            <a:xfrm>
              <a:off x="3820338" y="800009"/>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4" name="任意多边形 67"/>
            <p:cNvSpPr/>
            <p:nvPr/>
          </p:nvSpPr>
          <p:spPr>
            <a:xfrm>
              <a:off x="5658028" y="800009"/>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5" name="任意多边形 3"/>
            <p:cNvSpPr/>
            <p:nvPr/>
          </p:nvSpPr>
          <p:spPr>
            <a:xfrm>
              <a:off x="4974768" y="1010194"/>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6" name="椭圆 5"/>
            <p:cNvSpPr/>
            <p:nvPr/>
          </p:nvSpPr>
          <p:spPr>
            <a:xfrm>
              <a:off x="4966513" y="737144"/>
              <a:ext cx="700405" cy="699770"/>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7" name="图形 6"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5776773" y="859064"/>
              <a:ext cx="283210" cy="456565"/>
            </a:xfrm>
            <a:prstGeom prst="rect">
              <a:avLst/>
            </a:prstGeom>
          </p:spPr>
        </p:pic>
        <p:pic>
          <p:nvPicPr>
            <p:cNvPr id="8" name="图形 7" descr="343435383038363b343532323337393bc9cfcad0cdcbb3f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4938" y="834934"/>
              <a:ext cx="504190" cy="504190"/>
            </a:xfrm>
            <a:prstGeom prst="rect">
              <a:avLst/>
            </a:prstGeom>
            <a:effectLst>
              <a:outerShdw blurRad="25400" dist="12700" dir="8100000" algn="tr" rotWithShape="0">
                <a:srgbClr val="6096E6">
                  <a:lumMod val="50000"/>
                  <a:alpha val="40000"/>
                </a:srgbClr>
              </a:outerShdw>
            </a:effectLst>
          </p:spPr>
        </p:pic>
        <p:sp>
          <p:nvSpPr>
            <p:cNvPr id="9" name="文本框 48"/>
            <p:cNvSpPr txBox="1"/>
            <p:nvPr/>
          </p:nvSpPr>
          <p:spPr>
            <a:xfrm>
              <a:off x="6130468" y="899069"/>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latin typeface="+mj-ea"/>
                  <a:ea typeface="+mj-ea"/>
                </a:rPr>
                <a:t>三课获奖</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0" name="文本框 94"/>
            <p:cNvSpPr txBox="1"/>
            <p:nvPr/>
          </p:nvSpPr>
          <p:spPr>
            <a:xfrm>
              <a:off x="4257218" y="859699"/>
              <a:ext cx="517525" cy="454660"/>
            </a:xfrm>
            <a:prstGeom prst="rect">
              <a:avLst/>
            </a:prstGeom>
            <a:noFill/>
          </p:spPr>
          <p:txBody>
            <a:bodyPr wrap="square" rtlCol="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05</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sp>
        <p:nvSpPr>
          <p:cNvPr id="14" name="文本框 13"/>
          <p:cNvSpPr txBox="1"/>
          <p:nvPr/>
        </p:nvSpPr>
        <p:spPr>
          <a:xfrm>
            <a:off x="727232" y="1710448"/>
            <a:ext cx="10770433" cy="476867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参加各级教学比武“三课”获奖，</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以</a:t>
            </a:r>
            <a:r>
              <a:rPr lang="zh-CN" altLang="en-US" sz="2000" b="1" kern="100" dirty="0">
                <a:solidFill>
                  <a:srgbClr val="FFFF00"/>
                </a:solidFill>
                <a:effectLst>
                  <a:outerShdw blurRad="38100" dist="38100" dir="2700000" algn="tl">
                    <a:srgbClr val="000000">
                      <a:alpha val="43137"/>
                    </a:srgbClr>
                  </a:outerShdw>
                </a:effectLst>
                <a:latin typeface="+mj-ea"/>
                <a:ea typeface="+mj-ea"/>
              </a:rPr>
              <a:t>教育行政部门</a:t>
            </a:r>
            <a:r>
              <a:rPr lang="zh-CN" altLang="en-US" sz="2000" b="1" kern="100" dirty="0">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教科研部门</a:t>
            </a:r>
            <a:r>
              <a:rPr lang="zh-CN" altLang="en-US" sz="2000" b="1" kern="100" dirty="0">
                <a:effectLst>
                  <a:outerShdw blurRad="38100" dist="38100" dir="2700000" algn="tl">
                    <a:srgbClr val="000000">
                      <a:alpha val="43137"/>
                    </a:srgbClr>
                  </a:outerShdw>
                </a:effectLst>
                <a:latin typeface="+mj-ea"/>
                <a:ea typeface="+mj-ea"/>
              </a:rPr>
              <a:t>或</a:t>
            </a:r>
            <a:r>
              <a:rPr lang="zh-CN" altLang="en-US" sz="2000" b="1" kern="100" dirty="0">
                <a:solidFill>
                  <a:srgbClr val="FFFF00"/>
                </a:solidFill>
                <a:effectLst>
                  <a:outerShdw blurRad="38100" dist="38100" dir="2700000" algn="tl">
                    <a:srgbClr val="000000">
                      <a:alpha val="43137"/>
                    </a:srgbClr>
                  </a:outerShdw>
                </a:effectLst>
                <a:latin typeface="+mj-ea"/>
                <a:ea typeface="+mj-ea"/>
              </a:rPr>
              <a:t>教育学会</a:t>
            </a:r>
            <a:r>
              <a:rPr lang="zh-CN" altLang="en-US" sz="2000" b="1" kern="100" dirty="0">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学校颁发</a:t>
            </a:r>
            <a:r>
              <a:rPr lang="zh-CN" altLang="en-US" sz="2000" b="1" kern="100" dirty="0">
                <a:effectLst>
                  <a:outerShdw blurRad="38100" dist="38100" dir="2700000" algn="tl">
                    <a:srgbClr val="000000">
                      <a:alpha val="43137"/>
                    </a:srgbClr>
                  </a:outerShdw>
                </a:effectLst>
                <a:latin typeface="+mj-ea"/>
                <a:ea typeface="+mj-ea"/>
              </a:rPr>
              <a:t>的奖项和文件为准。</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10</a:t>
            </a:r>
            <a:r>
              <a:rPr lang="zh-CN" altLang="en-US" sz="2000" b="1" kern="100" dirty="0">
                <a:effectLst>
                  <a:outerShdw blurRad="38100" dist="38100" dir="2700000" algn="tl">
                    <a:srgbClr val="000000">
                      <a:alpha val="43137"/>
                    </a:srgbClr>
                  </a:outerShdw>
                </a:effectLst>
                <a:latin typeface="+mj-ea"/>
                <a:ea typeface="+mj-ea"/>
              </a:rPr>
              <a:t>分，乡镇级记</a:t>
            </a:r>
            <a:r>
              <a:rPr lang="en-US" altLang="zh-CN" sz="2000" b="1" kern="100" dirty="0">
                <a:effectLst>
                  <a:outerShdw blurRad="38100" dist="38100" dir="2700000" algn="tl">
                    <a:srgbClr val="000000">
                      <a:alpha val="43137"/>
                    </a:srgbClr>
                  </a:outerShdw>
                </a:effectLst>
                <a:latin typeface="+mj-ea"/>
                <a:ea typeface="+mj-ea"/>
              </a:rPr>
              <a:t>2</a:t>
            </a:r>
            <a:r>
              <a:rPr lang="zh-CN" altLang="en-US" sz="2000" b="1" kern="100" dirty="0">
                <a:effectLst>
                  <a:outerShdw blurRad="38100" dist="38100" dir="2700000" algn="tl">
                    <a:srgbClr val="000000">
                      <a:alpha val="43137"/>
                    </a:srgbClr>
                  </a:outerShdw>
                </a:effectLst>
                <a:latin typeface="+mj-ea"/>
                <a:ea typeface="+mj-ea"/>
              </a:rPr>
              <a:t>分止</a:t>
            </a:r>
            <a:r>
              <a:rPr lang="en-US" altLang="zh-CN" sz="2000" b="1" kern="100" dirty="0">
                <a:effectLst>
                  <a:outerShdw blurRad="38100" dist="38100" dir="2700000" algn="tl">
                    <a:srgbClr val="000000">
                      <a:alpha val="43137"/>
                    </a:srgbClr>
                  </a:outerShdw>
                </a:effectLst>
                <a:latin typeface="+mj-ea"/>
                <a:ea typeface="+mj-ea"/>
              </a:rPr>
              <a:t>)</a:t>
            </a:r>
            <a:r>
              <a:rPr lang="zh-CN" altLang="en-US" sz="2000" b="1" kern="100" dirty="0">
                <a:effectLst>
                  <a:outerShdw blurRad="38100" dist="38100" dir="2700000" algn="tl">
                    <a:srgbClr val="000000">
                      <a:alpha val="43137"/>
                    </a:srgbClr>
                  </a:outerShdw>
                </a:effectLst>
                <a:latin typeface="+mj-ea"/>
                <a:ea typeface="+mj-ea"/>
              </a:rPr>
              <a:t>。</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800" b="1" kern="100" dirty="0">
                <a:solidFill>
                  <a:srgbClr val="FFFF00"/>
                </a:solidFill>
                <a:effectLst>
                  <a:outerShdw blurRad="38100" dist="38100" dir="2700000" algn="tl">
                    <a:srgbClr val="000000">
                      <a:alpha val="43137"/>
                    </a:srgbClr>
                  </a:outerShdw>
                </a:effectLst>
                <a:latin typeface="+mj-ea"/>
                <a:ea typeface="+mj-ea"/>
              </a:rPr>
              <a:t>要有效部门</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zh-CN" altLang="en-US" sz="2800" b="1" kern="100" dirty="0">
                <a:solidFill>
                  <a:srgbClr val="FFFF00"/>
                </a:solidFill>
                <a:effectLst>
                  <a:outerShdw blurRad="38100" dist="38100" dir="2700000" algn="tl">
                    <a:srgbClr val="000000">
                      <a:alpha val="43137"/>
                    </a:srgbClr>
                  </a:outerShdw>
                </a:effectLst>
                <a:latin typeface="+mj-ea"/>
                <a:ea typeface="+mj-ea"/>
              </a:rPr>
              <a:t>要有证书</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zh-CN" altLang="en-US" sz="2800" b="1" kern="100" dirty="0">
                <a:solidFill>
                  <a:srgbClr val="FFFF00"/>
                </a:solidFill>
                <a:effectLst>
                  <a:outerShdw blurRad="38100" dist="38100" dir="2700000" algn="tl">
                    <a:srgbClr val="000000">
                      <a:alpha val="43137"/>
                    </a:srgbClr>
                  </a:outerShdw>
                </a:effectLst>
                <a:latin typeface="+mj-ea"/>
                <a:ea typeface="+mj-ea"/>
              </a:rPr>
              <a:t>要有文件</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zh-CN" altLang="en-US" sz="2800" b="1" kern="100" dirty="0">
                <a:solidFill>
                  <a:srgbClr val="FFFF00"/>
                </a:solidFill>
                <a:effectLst>
                  <a:outerShdw blurRad="38100" dist="38100" dir="2700000" algn="tl">
                    <a:srgbClr val="000000">
                      <a:alpha val="43137"/>
                    </a:srgbClr>
                  </a:outerShdw>
                </a:effectLst>
                <a:latin typeface="+mj-ea"/>
                <a:ea typeface="+mj-ea"/>
              </a:rPr>
              <a:t>同一作品只算最高</a:t>
            </a:r>
            <a:endParaRPr lang="en-US" altLang="zh-CN" sz="2800" b="1" kern="100" dirty="0">
              <a:solidFill>
                <a:srgbClr val="FFFF00"/>
              </a:solidFill>
              <a:effectLst>
                <a:outerShdw blurRad="38100" dist="38100" dir="2700000" algn="tl">
                  <a:srgbClr val="000000">
                    <a:alpha val="43137"/>
                  </a:srgbClr>
                </a:outerShdw>
              </a:effectLst>
              <a:latin typeface="+mj-ea"/>
              <a:ea typeface="+mj-ea"/>
            </a:endParaRPr>
          </a:p>
          <a:p>
            <a:pPr marL="0" marR="0" indent="381000">
              <a:lnSpc>
                <a:spcPct val="150000"/>
              </a:lnSpc>
              <a:spcBef>
                <a:spcPts val="0"/>
              </a:spcBef>
              <a:spcAft>
                <a:spcPts val="0"/>
              </a:spcAft>
            </a:pPr>
            <a:r>
              <a:rPr lang="en-US" altLang="zh-CN" sz="2000" b="1" kern="100" dirty="0">
                <a:solidFill>
                  <a:srgbClr val="FFFF00"/>
                </a:solidFill>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按当地当年要求</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zh-CN" altLang="en-US" sz="1200" b="1" kern="100" dirty="0">
              <a:effectLst>
                <a:outerShdw blurRad="38100" dist="38100" dir="2700000" algn="tl">
                  <a:srgbClr val="000000">
                    <a:alpha val="43137"/>
                  </a:srgbClr>
                </a:outerShdw>
              </a:effectLst>
              <a:latin typeface="+mj-ea"/>
              <a:ea typeface="+mj-ea"/>
            </a:endParaRPr>
          </a:p>
        </p:txBody>
      </p:sp>
      <p:pic>
        <p:nvPicPr>
          <p:cNvPr id="15" name="图片 14"/>
          <p:cNvPicPr>
            <a:picLocks noChangeAspect="1"/>
          </p:cNvPicPr>
          <p:nvPr/>
        </p:nvPicPr>
        <p:blipFill>
          <a:blip r:embed="rId5"/>
          <a:stretch>
            <a:fillRect/>
          </a:stretch>
        </p:blipFill>
        <p:spPr>
          <a:xfrm>
            <a:off x="4309684" y="3429000"/>
            <a:ext cx="6813900" cy="21083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54833"/>
            <a:ext cx="8149079" cy="482311"/>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教学能力与业绩（</a:t>
            </a:r>
            <a:r>
              <a:rPr lang="en-US" altLang="zh-CN" dirty="0">
                <a:ln w="6600">
                  <a:solidFill>
                    <a:schemeClr val="accent2"/>
                  </a:solidFill>
                  <a:prstDash val="solid"/>
                </a:ln>
                <a:solidFill>
                  <a:srgbClr val="FFFFFF"/>
                </a:solidFill>
                <a:effectLst>
                  <a:outerShdw dist="38100" dir="2700000" algn="tl" rotWithShape="0">
                    <a:schemeClr val="accent2"/>
                  </a:outerShdw>
                </a:effectLst>
              </a:rPr>
              <a:t>45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grpSp>
        <p:nvGrpSpPr>
          <p:cNvPr id="11" name="组合 10"/>
          <p:cNvGrpSpPr/>
          <p:nvPr/>
        </p:nvGrpSpPr>
        <p:grpSpPr>
          <a:xfrm>
            <a:off x="3872804" y="737144"/>
            <a:ext cx="3996690" cy="699770"/>
            <a:chOff x="3820338" y="737144"/>
            <a:chExt cx="3996690" cy="699770"/>
          </a:xfrm>
        </p:grpSpPr>
        <p:sp>
          <p:nvSpPr>
            <p:cNvPr id="3" name="任意多边形 66"/>
            <p:cNvSpPr/>
            <p:nvPr/>
          </p:nvSpPr>
          <p:spPr>
            <a:xfrm>
              <a:off x="3820338" y="800009"/>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4" name="任意多边形 67"/>
            <p:cNvSpPr/>
            <p:nvPr/>
          </p:nvSpPr>
          <p:spPr>
            <a:xfrm>
              <a:off x="5658028" y="800009"/>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5" name="任意多边形 3"/>
            <p:cNvSpPr/>
            <p:nvPr/>
          </p:nvSpPr>
          <p:spPr>
            <a:xfrm>
              <a:off x="4974768" y="1010194"/>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6" name="椭圆 5"/>
            <p:cNvSpPr/>
            <p:nvPr/>
          </p:nvSpPr>
          <p:spPr>
            <a:xfrm>
              <a:off x="4966513" y="737144"/>
              <a:ext cx="700405" cy="699770"/>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7" name="图形 6"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5776773" y="859064"/>
              <a:ext cx="283210" cy="456565"/>
            </a:xfrm>
            <a:prstGeom prst="rect">
              <a:avLst/>
            </a:prstGeom>
          </p:spPr>
        </p:pic>
        <p:pic>
          <p:nvPicPr>
            <p:cNvPr id="8" name="图形 7" descr="343435383038363b343532323337393bc9cfcad0cdcbb3f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4938" y="834934"/>
              <a:ext cx="504190" cy="504190"/>
            </a:xfrm>
            <a:prstGeom prst="rect">
              <a:avLst/>
            </a:prstGeom>
            <a:effectLst>
              <a:outerShdw blurRad="25400" dist="12700" dir="8100000" algn="tr" rotWithShape="0">
                <a:srgbClr val="6096E6">
                  <a:lumMod val="50000"/>
                  <a:alpha val="40000"/>
                </a:srgbClr>
              </a:outerShdw>
            </a:effectLst>
          </p:spPr>
        </p:pic>
        <p:sp>
          <p:nvSpPr>
            <p:cNvPr id="9" name="文本框 48"/>
            <p:cNvSpPr txBox="1"/>
            <p:nvPr/>
          </p:nvSpPr>
          <p:spPr>
            <a:xfrm>
              <a:off x="6130468" y="899069"/>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latin typeface="+mj-ea"/>
                  <a:ea typeface="+mj-ea"/>
                </a:rPr>
                <a:t>辅导学生</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0" name="文本框 94"/>
            <p:cNvSpPr txBox="1"/>
            <p:nvPr/>
          </p:nvSpPr>
          <p:spPr>
            <a:xfrm>
              <a:off x="4257218" y="859699"/>
              <a:ext cx="517525" cy="454660"/>
            </a:xfrm>
            <a:prstGeom prst="rect">
              <a:avLst/>
            </a:prstGeom>
            <a:noFill/>
          </p:spPr>
          <p:txBody>
            <a:bodyPr wrap="square" rtlCol="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06</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sp>
        <p:nvSpPr>
          <p:cNvPr id="14" name="文本框 13"/>
          <p:cNvSpPr txBox="1"/>
          <p:nvPr/>
        </p:nvSpPr>
        <p:spPr>
          <a:xfrm>
            <a:off x="209863" y="1548039"/>
            <a:ext cx="11714812" cy="511627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辅导学生获奖，与所任学科和申报专业相符，</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直接指导学生在教育行政部门或经教育行政部门委托其他部门组织的规范的学科统一竞赛，党委、政府及教育行政部门与宣传、文化、体育等部门联合举办的大型文艺、体育竞技竞赛活动，教育行政部门与科协联合举办的青少年科技创新大赛活动中获奖；</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指导学生在省级以上公开发行的报刊上发表文章。</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获奖证书或文件、文章明确了指导教师身份。</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按洪湖市级（</a:t>
            </a:r>
            <a:r>
              <a:rPr lang="zh-CN" altLang="en-US" sz="2000" b="1" kern="100" dirty="0">
                <a:solidFill>
                  <a:srgbClr val="FFFF00"/>
                </a:solidFill>
                <a:effectLst>
                  <a:outerShdw blurRad="38100" dist="38100" dir="2700000" algn="tl">
                    <a:srgbClr val="000000">
                      <a:alpha val="43137"/>
                    </a:srgbClr>
                  </a:outerShdw>
                </a:effectLst>
                <a:latin typeface="+mj-ea"/>
                <a:ea typeface="+mj-ea"/>
              </a:rPr>
              <a:t>区县）</a:t>
            </a:r>
            <a:r>
              <a:rPr lang="en-US" altLang="zh-CN" sz="2000" b="1" kern="100" dirty="0">
                <a:solidFill>
                  <a:srgbClr val="FFFF00"/>
                </a:solidFill>
                <a:effectLst>
                  <a:outerShdw blurRad="38100" dist="38100" dir="2700000" algn="tl">
                    <a:srgbClr val="000000">
                      <a:alpha val="43137"/>
                    </a:srgbClr>
                  </a:outerShdw>
                </a:effectLst>
                <a:latin typeface="+mj-ea"/>
                <a:ea typeface="+mj-ea"/>
              </a:rPr>
              <a:t>0.5</a:t>
            </a:r>
            <a:r>
              <a:rPr lang="zh-CN" altLang="en-US" sz="2000" b="1" kern="100" dirty="0">
                <a:solidFill>
                  <a:srgbClr val="FFFF00"/>
                </a:solidFill>
                <a:effectLst>
                  <a:outerShdw blurRad="38100" dist="38100" dir="2700000" algn="tl">
                    <a:srgbClr val="000000">
                      <a:alpha val="43137"/>
                    </a:srgbClr>
                  </a:outerShdw>
                </a:effectLst>
                <a:latin typeface="+mj-ea"/>
                <a:ea typeface="+mj-ea"/>
              </a:rPr>
              <a:t>分</a:t>
            </a:r>
            <a:r>
              <a:rPr lang="en-US" altLang="zh-CN" sz="2000" b="1" kern="100" dirty="0">
                <a:solidFill>
                  <a:srgbClr val="FFFF00"/>
                </a:solidFill>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件</a:t>
            </a:r>
            <a:r>
              <a:rPr lang="zh-CN" altLang="en-US" sz="2000" b="1" kern="100" dirty="0">
                <a:effectLst>
                  <a:outerShdw blurRad="38100" dist="38100" dir="2700000" algn="tl">
                    <a:srgbClr val="000000">
                      <a:alpha val="43137"/>
                    </a:srgbClr>
                  </a:outerShdw>
                </a:effectLst>
                <a:latin typeface="+mj-ea"/>
                <a:ea typeface="+mj-ea"/>
              </a:rPr>
              <a:t>，荆州</a:t>
            </a:r>
            <a:r>
              <a:rPr lang="zh-CN" altLang="en-US" sz="2000" b="1" kern="100" dirty="0">
                <a:solidFill>
                  <a:srgbClr val="FFFF00"/>
                </a:solidFill>
                <a:effectLst>
                  <a:outerShdw blurRad="38100" dist="38100" dir="2700000" algn="tl">
                    <a:srgbClr val="000000">
                      <a:alpha val="43137"/>
                    </a:srgbClr>
                  </a:outerShdw>
                </a:effectLst>
                <a:latin typeface="+mj-ea"/>
                <a:ea typeface="+mj-ea"/>
              </a:rPr>
              <a:t>市级</a:t>
            </a:r>
            <a:r>
              <a:rPr lang="en-US" altLang="zh-CN" sz="2000" b="1" kern="100" dirty="0">
                <a:solidFill>
                  <a:srgbClr val="FFFF00"/>
                </a:solidFill>
                <a:effectLst>
                  <a:outerShdw blurRad="38100" dist="38100" dir="2700000" algn="tl">
                    <a:srgbClr val="000000">
                      <a:alpha val="43137"/>
                    </a:srgbClr>
                  </a:outerShdw>
                </a:effectLst>
                <a:latin typeface="+mj-ea"/>
                <a:ea typeface="+mj-ea"/>
              </a:rPr>
              <a:t>1</a:t>
            </a:r>
            <a:r>
              <a:rPr lang="zh-CN" altLang="en-US" sz="2000" b="1" kern="100" dirty="0">
                <a:solidFill>
                  <a:srgbClr val="FFFF00"/>
                </a:solidFill>
                <a:effectLst>
                  <a:outerShdw blurRad="38100" dist="38100" dir="2700000" algn="tl">
                    <a:srgbClr val="000000">
                      <a:alpha val="43137"/>
                    </a:srgbClr>
                  </a:outerShdw>
                </a:effectLst>
                <a:latin typeface="+mj-ea"/>
                <a:ea typeface="+mj-ea"/>
              </a:rPr>
              <a:t>分</a:t>
            </a:r>
            <a:r>
              <a:rPr lang="en-US" altLang="zh-CN" sz="2000" b="1" kern="100" dirty="0">
                <a:solidFill>
                  <a:srgbClr val="FFFF00"/>
                </a:solidFill>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件</a:t>
            </a:r>
            <a:r>
              <a:rPr lang="zh-CN" altLang="en-US" sz="2000" b="1" kern="100" dirty="0">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省级</a:t>
            </a:r>
            <a:r>
              <a:rPr lang="en-US" altLang="zh-CN" sz="2000" b="1" kern="100" dirty="0">
                <a:solidFill>
                  <a:srgbClr val="FFFF00"/>
                </a:solidFill>
                <a:effectLst>
                  <a:outerShdw blurRad="38100" dist="38100" dir="2700000" algn="tl">
                    <a:srgbClr val="000000">
                      <a:alpha val="43137"/>
                    </a:srgbClr>
                  </a:outerShdw>
                </a:effectLst>
                <a:latin typeface="+mj-ea"/>
                <a:ea typeface="+mj-ea"/>
              </a:rPr>
              <a:t>1.5</a:t>
            </a:r>
            <a:r>
              <a:rPr lang="zh-CN" altLang="en-US" sz="2000" b="1" kern="100" dirty="0">
                <a:solidFill>
                  <a:srgbClr val="FFFF00"/>
                </a:solidFill>
                <a:effectLst>
                  <a:outerShdw blurRad="38100" dist="38100" dir="2700000" algn="tl">
                    <a:srgbClr val="000000">
                      <a:alpha val="43137"/>
                    </a:srgbClr>
                  </a:outerShdw>
                </a:effectLst>
                <a:latin typeface="+mj-ea"/>
                <a:ea typeface="+mj-ea"/>
              </a:rPr>
              <a:t>分</a:t>
            </a:r>
            <a:r>
              <a:rPr lang="en-US" altLang="zh-CN" sz="2000" b="1" kern="100" dirty="0">
                <a:solidFill>
                  <a:srgbClr val="FFFF00"/>
                </a:solidFill>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件</a:t>
            </a:r>
            <a:r>
              <a:rPr lang="zh-CN" altLang="en-US" sz="2000" b="1" kern="100" dirty="0">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国家级</a:t>
            </a:r>
            <a:r>
              <a:rPr lang="en-US" altLang="zh-CN" sz="2000" b="1" kern="100" dirty="0">
                <a:solidFill>
                  <a:srgbClr val="FFFF00"/>
                </a:solidFill>
                <a:effectLst>
                  <a:outerShdw blurRad="38100" dist="38100" dir="2700000" algn="tl">
                    <a:srgbClr val="000000">
                      <a:alpha val="43137"/>
                    </a:srgbClr>
                  </a:outerShdw>
                </a:effectLst>
                <a:latin typeface="+mj-ea"/>
                <a:ea typeface="+mj-ea"/>
              </a:rPr>
              <a:t>2</a:t>
            </a:r>
            <a:r>
              <a:rPr lang="zh-CN" altLang="en-US" sz="2000" b="1" kern="100" dirty="0">
                <a:solidFill>
                  <a:srgbClr val="FFFF00"/>
                </a:solidFill>
                <a:effectLst>
                  <a:outerShdw blurRad="38100" dist="38100" dir="2700000" algn="tl">
                    <a:srgbClr val="000000">
                      <a:alpha val="43137"/>
                    </a:srgbClr>
                  </a:outerShdw>
                </a:effectLst>
                <a:latin typeface="+mj-ea"/>
                <a:ea typeface="+mj-ea"/>
              </a:rPr>
              <a:t>分</a:t>
            </a:r>
            <a:r>
              <a:rPr lang="en-US" altLang="zh-CN" sz="2000" b="1" kern="100" dirty="0">
                <a:solidFill>
                  <a:srgbClr val="FFFF00"/>
                </a:solidFill>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件</a:t>
            </a:r>
            <a:r>
              <a:rPr lang="zh-CN" altLang="en-US" sz="2000" b="1" kern="100" dirty="0">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每件只记一次最高分</a:t>
            </a:r>
            <a:r>
              <a:rPr lang="zh-CN" altLang="en-US" sz="2000" b="1" kern="100" dirty="0">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第二指导教师减半记分</a:t>
            </a:r>
            <a:r>
              <a:rPr lang="zh-CN" altLang="en-US" sz="2000" b="1" kern="100" dirty="0">
                <a:effectLst>
                  <a:outerShdw blurRad="38100" dist="38100" dir="2700000" algn="tl">
                    <a:srgbClr val="000000">
                      <a:alpha val="43137"/>
                    </a:srgbClr>
                  </a:outerShdw>
                </a:effectLst>
                <a:latin typeface="+mj-ea"/>
                <a:ea typeface="+mj-ea"/>
              </a:rPr>
              <a:t>。</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指导学生参加</a:t>
            </a:r>
            <a:r>
              <a:rPr lang="zh-CN" altLang="en-US" sz="2000" b="1" kern="100" dirty="0">
                <a:solidFill>
                  <a:srgbClr val="FFFF00"/>
                </a:solidFill>
                <a:effectLst>
                  <a:outerShdw blurRad="38100" dist="38100" dir="2700000" algn="tl">
                    <a:srgbClr val="000000">
                      <a:alpha val="43137"/>
                    </a:srgbClr>
                  </a:outerShdw>
                </a:effectLst>
                <a:latin typeface="+mj-ea"/>
                <a:ea typeface="+mj-ea"/>
              </a:rPr>
              <a:t>非教育行政部门组织或委托组织以及通过购书、订报等形式开展的知识性、兴趣性、普及性竞赛获奖，不予认可</a:t>
            </a:r>
            <a:r>
              <a:rPr lang="zh-CN" altLang="en-US" sz="2000" b="1" kern="100" dirty="0">
                <a:effectLst>
                  <a:outerShdw blurRad="38100" dist="38100" dir="2700000" algn="tl">
                    <a:srgbClr val="000000">
                      <a:alpha val="43137"/>
                    </a:srgbClr>
                  </a:outerShdw>
                </a:effectLst>
                <a:latin typeface="+mj-ea"/>
                <a:ea typeface="+mj-ea"/>
              </a:rPr>
              <a:t>。</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5</a:t>
            </a:r>
            <a:r>
              <a:rPr lang="zh-CN" altLang="en-US" sz="2000" b="1" kern="100" dirty="0">
                <a:effectLst>
                  <a:outerShdw blurRad="38100" dist="38100" dir="2700000" algn="tl">
                    <a:srgbClr val="000000">
                      <a:alpha val="43137"/>
                    </a:srgbClr>
                  </a:outerShdw>
                </a:effectLst>
                <a:latin typeface="+mj-ea"/>
                <a:ea typeface="+mj-ea"/>
              </a:rPr>
              <a:t>分</a:t>
            </a:r>
            <a:r>
              <a:rPr lang="en-US" altLang="zh-CN" sz="2000" b="1" kern="100" dirty="0">
                <a:effectLst>
                  <a:outerShdw blurRad="38100" dist="38100" dir="2700000" algn="tl">
                    <a:srgbClr val="000000">
                      <a:alpha val="43137"/>
                    </a:srgbClr>
                  </a:outerShdw>
                </a:effectLst>
                <a:latin typeface="+mj-ea"/>
                <a:ea typeface="+mj-ea"/>
              </a:rPr>
              <a:t>)</a:t>
            </a:r>
            <a:endParaRPr lang="zh-CN" altLang="en-US" sz="1200" b="1" kern="100" dirty="0">
              <a:effectLst>
                <a:outerShdw blurRad="38100" dist="38100" dir="2700000" algn="tl">
                  <a:srgbClr val="000000">
                    <a:alpha val="43137"/>
                  </a:srgbClr>
                </a:outerShdw>
              </a:effectLst>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54833"/>
            <a:ext cx="8149079" cy="482311"/>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教学能力与业绩（</a:t>
            </a:r>
            <a:r>
              <a:rPr lang="en-US" altLang="zh-CN" dirty="0">
                <a:ln w="6600">
                  <a:solidFill>
                    <a:schemeClr val="accent2"/>
                  </a:solidFill>
                  <a:prstDash val="solid"/>
                </a:ln>
                <a:solidFill>
                  <a:srgbClr val="FFFFFF"/>
                </a:solidFill>
                <a:effectLst>
                  <a:outerShdw dist="38100" dir="2700000" algn="tl" rotWithShape="0">
                    <a:schemeClr val="accent2"/>
                  </a:outerShdw>
                </a:effectLst>
              </a:rPr>
              <a:t>45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grpSp>
        <p:nvGrpSpPr>
          <p:cNvPr id="11" name="组合 10"/>
          <p:cNvGrpSpPr/>
          <p:nvPr/>
        </p:nvGrpSpPr>
        <p:grpSpPr>
          <a:xfrm>
            <a:off x="3872804" y="737144"/>
            <a:ext cx="3996690" cy="699770"/>
            <a:chOff x="3820338" y="737144"/>
            <a:chExt cx="3996690" cy="699770"/>
          </a:xfrm>
        </p:grpSpPr>
        <p:sp>
          <p:nvSpPr>
            <p:cNvPr id="3" name="任意多边形 66"/>
            <p:cNvSpPr/>
            <p:nvPr/>
          </p:nvSpPr>
          <p:spPr>
            <a:xfrm>
              <a:off x="3820338" y="800009"/>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4" name="任意多边形 67"/>
            <p:cNvSpPr/>
            <p:nvPr/>
          </p:nvSpPr>
          <p:spPr>
            <a:xfrm>
              <a:off x="5658028" y="800009"/>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5" name="任意多边形 3"/>
            <p:cNvSpPr/>
            <p:nvPr/>
          </p:nvSpPr>
          <p:spPr>
            <a:xfrm>
              <a:off x="4974768" y="1010194"/>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6" name="椭圆 5"/>
            <p:cNvSpPr/>
            <p:nvPr/>
          </p:nvSpPr>
          <p:spPr>
            <a:xfrm>
              <a:off x="4966513" y="737144"/>
              <a:ext cx="700405" cy="699770"/>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7" name="图形 6"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5776773" y="859064"/>
              <a:ext cx="283210" cy="456565"/>
            </a:xfrm>
            <a:prstGeom prst="rect">
              <a:avLst/>
            </a:prstGeom>
          </p:spPr>
        </p:pic>
        <p:pic>
          <p:nvPicPr>
            <p:cNvPr id="8" name="图形 7" descr="343435383038363b343532323337393bc9cfcad0cdcbb3f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4938" y="834934"/>
              <a:ext cx="504190" cy="504190"/>
            </a:xfrm>
            <a:prstGeom prst="rect">
              <a:avLst/>
            </a:prstGeom>
            <a:effectLst>
              <a:outerShdw blurRad="25400" dist="12700" dir="8100000" algn="tr" rotWithShape="0">
                <a:srgbClr val="6096E6">
                  <a:lumMod val="50000"/>
                  <a:alpha val="40000"/>
                </a:srgbClr>
              </a:outerShdw>
            </a:effectLst>
          </p:spPr>
        </p:pic>
        <p:sp>
          <p:nvSpPr>
            <p:cNvPr id="9" name="文本框 48"/>
            <p:cNvSpPr txBox="1"/>
            <p:nvPr/>
          </p:nvSpPr>
          <p:spPr>
            <a:xfrm>
              <a:off x="6130468" y="899069"/>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latin typeface="+mj-ea"/>
                  <a:ea typeface="+mj-ea"/>
                </a:rPr>
                <a:t>加分政策</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0" name="文本框 94"/>
            <p:cNvSpPr txBox="1"/>
            <p:nvPr/>
          </p:nvSpPr>
          <p:spPr>
            <a:xfrm>
              <a:off x="4257218" y="859699"/>
              <a:ext cx="517525" cy="454660"/>
            </a:xfrm>
            <a:prstGeom prst="rect">
              <a:avLst/>
            </a:prstGeom>
            <a:noFill/>
          </p:spPr>
          <p:txBody>
            <a:bodyPr wrap="square" rtlCol="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07</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sp>
        <p:nvSpPr>
          <p:cNvPr id="14" name="文本框 13"/>
          <p:cNvSpPr txBox="1"/>
          <p:nvPr/>
        </p:nvSpPr>
        <p:spPr>
          <a:xfrm>
            <a:off x="238594" y="1495969"/>
            <a:ext cx="11714812" cy="511627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457200" marR="0" indent="-457200" algn="l">
              <a:lnSpc>
                <a:spcPct val="150000"/>
              </a:lnSpc>
              <a:spcBef>
                <a:spcPts val="0"/>
              </a:spcBef>
              <a:spcAft>
                <a:spcPts val="0"/>
              </a:spcAft>
              <a:buFont typeface="+mj-ea"/>
              <a:buAutoNum type="circleNumDbPlain"/>
            </a:pPr>
            <a:r>
              <a:rPr lang="zh-CN" altLang="en-US" sz="2000" b="1" kern="100" dirty="0">
                <a:effectLst>
                  <a:outerShdw blurRad="38100" dist="38100" dir="2700000" algn="tl">
                    <a:srgbClr val="000000">
                      <a:alpha val="43137"/>
                    </a:srgbClr>
                  </a:outerShdw>
                </a:effectLst>
                <a:latin typeface="+mj-ea"/>
                <a:ea typeface="+mj-ea"/>
              </a:rPr>
              <a:t>教龄加分</a:t>
            </a:r>
            <a:endParaRPr lang="en-US" altLang="zh-CN" sz="2000" b="1" kern="100" dirty="0">
              <a:effectLst>
                <a:outerShdw blurRad="38100" dist="38100" dir="2700000" algn="tl">
                  <a:srgbClr val="000000">
                    <a:alpha val="43137"/>
                  </a:srgbClr>
                </a:outerShdw>
              </a:effectLst>
              <a:latin typeface="+mj-ea"/>
              <a:ea typeface="+mj-ea"/>
            </a:endParaRPr>
          </a:p>
          <a:p>
            <a:pPr marL="342900" marR="0" indent="-342900" algn="l">
              <a:lnSpc>
                <a:spcPct val="150000"/>
              </a:lnSpc>
              <a:spcBef>
                <a:spcPts val="0"/>
              </a:spcBef>
              <a:spcAft>
                <a:spcPts val="0"/>
              </a:spcAft>
              <a:buFont typeface="Wingdings" panose="05000000000000000000" pitchFamily="2" charset="2"/>
              <a:buChar char="ü"/>
            </a:pPr>
            <a:r>
              <a:rPr lang="en-US" altLang="zh-CN" sz="2000" b="1" kern="100" dirty="0">
                <a:effectLst>
                  <a:outerShdw blurRad="38100" dist="38100" dir="2700000" algn="tl">
                    <a:srgbClr val="000000">
                      <a:alpha val="43137"/>
                    </a:srgbClr>
                  </a:outerShdw>
                </a:effectLst>
                <a:latin typeface="+mj-ea"/>
                <a:ea typeface="+mj-ea"/>
              </a:rPr>
              <a:t>	</a:t>
            </a:r>
            <a:r>
              <a:rPr lang="zh-CN" altLang="en-US" sz="2000" b="1" kern="100" dirty="0">
                <a:effectLst>
                  <a:outerShdw blurRad="38100" dist="38100" dir="2700000" algn="tl">
                    <a:srgbClr val="000000">
                      <a:alpha val="43137"/>
                    </a:srgbClr>
                  </a:outerShdw>
                </a:effectLst>
                <a:latin typeface="+mj-ea"/>
                <a:ea typeface="+mj-ea"/>
              </a:rPr>
              <a:t>申报一级教龄满</a:t>
            </a:r>
            <a:r>
              <a:rPr lang="en-US" altLang="zh-CN" sz="2000" b="1" kern="100" dirty="0">
                <a:effectLst>
                  <a:outerShdw blurRad="38100" dist="38100" dir="2700000" algn="tl">
                    <a:srgbClr val="000000">
                      <a:alpha val="43137"/>
                    </a:srgbClr>
                  </a:outerShdw>
                </a:effectLst>
                <a:latin typeface="+mj-ea"/>
                <a:ea typeface="+mj-ea"/>
              </a:rPr>
              <a:t>10</a:t>
            </a:r>
            <a:r>
              <a:rPr lang="zh-CN" altLang="en-US" sz="2000" b="1" kern="100" dirty="0">
                <a:effectLst>
                  <a:outerShdw blurRad="38100" dist="38100" dir="2700000" algn="tl">
                    <a:srgbClr val="000000">
                      <a:alpha val="43137"/>
                    </a:srgbClr>
                  </a:outerShdw>
                </a:effectLst>
                <a:latin typeface="+mj-ea"/>
                <a:ea typeface="+mj-ea"/>
              </a:rPr>
              <a:t>年者记</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分，每增加</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年加记</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342900" marR="0" indent="-342900" algn="l">
              <a:lnSpc>
                <a:spcPct val="150000"/>
              </a:lnSpc>
              <a:spcBef>
                <a:spcPts val="0"/>
              </a:spcBef>
              <a:spcAft>
                <a:spcPts val="0"/>
              </a:spcAft>
              <a:buFont typeface="Wingdings" panose="05000000000000000000" pitchFamily="2" charset="2"/>
              <a:buChar char="ü"/>
            </a:pPr>
            <a:r>
              <a:rPr lang="en-US" altLang="zh-CN" sz="2000" b="1" kern="100" dirty="0">
                <a:effectLst>
                  <a:outerShdw blurRad="38100" dist="38100" dir="2700000" algn="tl">
                    <a:srgbClr val="000000">
                      <a:alpha val="43137"/>
                    </a:srgbClr>
                  </a:outerShdw>
                </a:effectLst>
                <a:latin typeface="+mj-ea"/>
                <a:ea typeface="+mj-ea"/>
              </a:rPr>
              <a:t>	</a:t>
            </a:r>
            <a:r>
              <a:rPr lang="zh-CN" altLang="en-US" sz="2000" b="1" kern="100" dirty="0">
                <a:effectLst>
                  <a:outerShdw blurRad="38100" dist="38100" dir="2700000" algn="tl">
                    <a:srgbClr val="000000">
                      <a:alpha val="43137"/>
                    </a:srgbClr>
                  </a:outerShdw>
                </a:effectLst>
                <a:latin typeface="+mj-ea"/>
                <a:ea typeface="+mj-ea"/>
              </a:rPr>
              <a:t>申报高级教龄满</a:t>
            </a:r>
            <a:r>
              <a:rPr lang="en-US" altLang="zh-CN" sz="2000" b="1" kern="100" dirty="0">
                <a:effectLst>
                  <a:outerShdw blurRad="38100" dist="38100" dir="2700000" algn="tl">
                    <a:srgbClr val="000000">
                      <a:alpha val="43137"/>
                    </a:srgbClr>
                  </a:outerShdw>
                </a:effectLst>
                <a:latin typeface="+mj-ea"/>
                <a:ea typeface="+mj-ea"/>
              </a:rPr>
              <a:t>15</a:t>
            </a:r>
            <a:r>
              <a:rPr lang="zh-CN" altLang="en-US" sz="2000" b="1" kern="100" dirty="0">
                <a:effectLst>
                  <a:outerShdw blurRad="38100" dist="38100" dir="2700000" algn="tl">
                    <a:srgbClr val="000000">
                      <a:alpha val="43137"/>
                    </a:srgbClr>
                  </a:outerShdw>
                </a:effectLst>
                <a:latin typeface="+mj-ea"/>
                <a:ea typeface="+mj-ea"/>
              </a:rPr>
              <a:t>年者记</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分，每增加</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年加记</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342900" marR="0" indent="-342900" algn="l">
              <a:lnSpc>
                <a:spcPct val="150000"/>
              </a:lnSpc>
              <a:spcBef>
                <a:spcPts val="0"/>
              </a:spcBef>
              <a:spcAft>
                <a:spcPts val="0"/>
              </a:spcAft>
              <a:buFont typeface="Wingdings" panose="05000000000000000000" pitchFamily="2" charset="2"/>
              <a:buChar char="ü"/>
            </a:pPr>
            <a:r>
              <a:rPr lang="en-US" altLang="zh-CN" sz="2000" b="1" kern="100" dirty="0">
                <a:effectLst>
                  <a:outerShdw blurRad="38100" dist="38100" dir="2700000" algn="tl">
                    <a:srgbClr val="000000">
                      <a:alpha val="43137"/>
                    </a:srgbClr>
                  </a:outerShdw>
                </a:effectLst>
                <a:latin typeface="+mj-ea"/>
                <a:ea typeface="+mj-ea"/>
              </a:rPr>
              <a:t>	</a:t>
            </a:r>
            <a:r>
              <a:rPr lang="zh-CN" altLang="en-US" sz="2000" b="1" kern="100" dirty="0">
                <a:effectLst>
                  <a:outerShdw blurRad="38100" dist="38100" dir="2700000" algn="tl">
                    <a:srgbClr val="000000">
                      <a:alpha val="43137"/>
                    </a:srgbClr>
                  </a:outerShdw>
                </a:effectLst>
                <a:latin typeface="+mj-ea"/>
                <a:ea typeface="+mj-ea"/>
              </a:rPr>
              <a:t>教龄加分记</a:t>
            </a:r>
            <a:r>
              <a:rPr lang="zh-CN" altLang="en-US" sz="2000" b="1" kern="100" dirty="0">
                <a:solidFill>
                  <a:srgbClr val="FFFF00"/>
                </a:solidFill>
                <a:effectLst>
                  <a:outerShdw blurRad="38100" dist="38100" dir="2700000" algn="tl">
                    <a:srgbClr val="000000">
                      <a:alpha val="43137"/>
                    </a:srgbClr>
                  </a:outerShdw>
                </a:effectLst>
                <a:latin typeface="+mj-ea"/>
                <a:ea typeface="+mj-ea"/>
              </a:rPr>
              <a:t>满</a:t>
            </a:r>
            <a:r>
              <a:rPr lang="en-US" altLang="zh-CN" sz="2000" b="1" kern="100" dirty="0">
                <a:solidFill>
                  <a:srgbClr val="FFFF00"/>
                </a:solidFill>
                <a:effectLst>
                  <a:outerShdw blurRad="38100" dist="38100" dir="2700000" algn="tl">
                    <a:srgbClr val="000000">
                      <a:alpha val="43137"/>
                    </a:srgbClr>
                  </a:outerShdw>
                </a:effectLst>
                <a:latin typeface="+mj-ea"/>
                <a:ea typeface="+mj-ea"/>
              </a:rPr>
              <a:t>5</a:t>
            </a:r>
            <a:r>
              <a:rPr lang="zh-CN" altLang="en-US" sz="2000" b="1" kern="100" dirty="0">
                <a:solidFill>
                  <a:srgbClr val="FFFF00"/>
                </a:solidFill>
                <a:effectLst>
                  <a:outerShdw blurRad="38100" dist="38100" dir="2700000" algn="tl">
                    <a:srgbClr val="000000">
                      <a:alpha val="43137"/>
                    </a:srgbClr>
                  </a:outerShdw>
                </a:effectLst>
                <a:latin typeface="+mj-ea"/>
                <a:ea typeface="+mj-ea"/>
              </a:rPr>
              <a:t>分止</a:t>
            </a:r>
            <a:r>
              <a:rPr lang="zh-CN" altLang="en-US" sz="2000" b="1" kern="100" dirty="0">
                <a:effectLst>
                  <a:outerShdw blurRad="38100" dist="38100" dir="2700000" algn="tl">
                    <a:srgbClr val="000000">
                      <a:alpha val="43137"/>
                    </a:srgbClr>
                  </a:outerShdw>
                </a:effectLst>
                <a:latin typeface="+mj-ea"/>
                <a:ea typeface="+mj-ea"/>
              </a:rPr>
              <a:t>，教龄证明材料以</a:t>
            </a:r>
            <a:r>
              <a:rPr lang="zh-CN" altLang="en-US" sz="2000" b="1" kern="100" dirty="0">
                <a:solidFill>
                  <a:srgbClr val="FFFF00"/>
                </a:solidFill>
                <a:effectLst>
                  <a:outerShdw blurRad="38100" dist="38100" dir="2700000" algn="tl">
                    <a:srgbClr val="000000">
                      <a:alpha val="43137"/>
                    </a:srgbClr>
                  </a:outerShdw>
                </a:effectLst>
                <a:latin typeface="+mj-ea"/>
                <a:ea typeface="+mj-ea"/>
              </a:rPr>
              <a:t>人事档案复印件</a:t>
            </a:r>
            <a:r>
              <a:rPr lang="en-US" altLang="zh-CN" sz="2000" b="1" kern="100" dirty="0">
                <a:solidFill>
                  <a:srgbClr val="FFFF00"/>
                </a:solidFill>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教育局人事部门盖章</a:t>
            </a:r>
            <a:r>
              <a:rPr lang="en-US" altLang="zh-CN" sz="2000" b="1" kern="100" dirty="0">
                <a:solidFill>
                  <a:srgbClr val="FFFF00"/>
                </a:solidFill>
                <a:effectLst>
                  <a:outerShdw blurRad="38100" dist="38100" dir="2700000" algn="tl">
                    <a:srgbClr val="000000">
                      <a:alpha val="43137"/>
                    </a:srgbClr>
                  </a:outerShdw>
                </a:effectLst>
                <a:latin typeface="+mj-ea"/>
                <a:ea typeface="+mj-ea"/>
              </a:rPr>
              <a:t>)</a:t>
            </a:r>
            <a:r>
              <a:rPr lang="zh-CN" altLang="en-US" sz="2000" b="1" kern="100" dirty="0">
                <a:effectLst>
                  <a:outerShdw blurRad="38100" dist="38100" dir="2700000" algn="tl">
                    <a:srgbClr val="000000">
                      <a:alpha val="43137"/>
                    </a:srgbClr>
                  </a:outerShdw>
                </a:effectLst>
                <a:latin typeface="+mj-ea"/>
                <a:ea typeface="+mj-ea"/>
              </a:rPr>
              <a:t>为准。</a:t>
            </a:r>
            <a:endParaRPr lang="en-US" altLang="zh-CN" sz="2000" b="1" kern="100" dirty="0">
              <a:effectLst>
                <a:outerShdw blurRad="38100" dist="38100" dir="2700000" algn="tl">
                  <a:srgbClr val="000000">
                    <a:alpha val="43137"/>
                  </a:srgbClr>
                </a:outerShdw>
              </a:effectLst>
              <a:latin typeface="+mj-ea"/>
              <a:ea typeface="+mj-ea"/>
            </a:endParaRPr>
          </a:p>
          <a:p>
            <a:pPr marL="457200" marR="0" lvl="0" indent="-457200" algn="l" defTabSz="914400" rtl="0" eaLnBrk="1" fontAlgn="auto" latinLnBrk="0" hangingPunct="1">
              <a:lnSpc>
                <a:spcPct val="150000"/>
              </a:lnSpc>
              <a:spcBef>
                <a:spcPts val="0"/>
              </a:spcBef>
              <a:spcAft>
                <a:spcPts val="0"/>
              </a:spcAft>
              <a:buClrTx/>
              <a:buSzTx/>
              <a:buFont typeface="+mj-ea"/>
              <a:buAutoNum type="circleNumDbPlain" startAt="2"/>
              <a:defRPr/>
            </a:pPr>
            <a:r>
              <a:rPr kumimoji="0" lang="zh-CN" altLang="en-US" sz="2000" b="1" i="0" u="none" strike="noStrike" kern="1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农村加分</a:t>
            </a:r>
            <a:endParaRPr kumimoji="0" lang="en-US" altLang="zh-CN" sz="2000" b="1" i="0" u="none" strike="noStrike" kern="1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342900" marR="0" indent="-342900" algn="l">
              <a:lnSpc>
                <a:spcPct val="150000"/>
              </a:lnSpc>
              <a:spcBef>
                <a:spcPts val="0"/>
              </a:spcBef>
              <a:spcAft>
                <a:spcPts val="0"/>
              </a:spcAft>
              <a:buFont typeface="Wingdings" panose="05000000000000000000" pitchFamily="2" charset="2"/>
              <a:buChar char="ü"/>
            </a:pPr>
            <a:r>
              <a:rPr lang="zh-CN" altLang="en-US" sz="2000" b="1" kern="100" dirty="0">
                <a:effectLst>
                  <a:outerShdw blurRad="38100" dist="38100" dir="2700000" algn="tl">
                    <a:srgbClr val="000000">
                      <a:alpha val="43137"/>
                    </a:srgbClr>
                  </a:outerShdw>
                </a:effectLst>
                <a:latin typeface="+mj-ea"/>
                <a:ea typeface="+mj-ea"/>
              </a:rPr>
              <a:t>一直在“片中”工作的教师加记</a:t>
            </a:r>
            <a:r>
              <a:rPr lang="en-US" altLang="zh-CN" sz="2000" b="1" kern="100" dirty="0">
                <a:effectLst>
                  <a:outerShdw blurRad="38100" dist="38100" dir="2700000" algn="tl">
                    <a:srgbClr val="000000">
                      <a:alpha val="43137"/>
                    </a:srgbClr>
                  </a:outerShdw>
                </a:effectLst>
                <a:latin typeface="+mj-ea"/>
                <a:ea typeface="+mj-ea"/>
              </a:rPr>
              <a:t>2</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342900" marR="0" indent="-342900" algn="l">
              <a:lnSpc>
                <a:spcPct val="150000"/>
              </a:lnSpc>
              <a:spcBef>
                <a:spcPts val="0"/>
              </a:spcBef>
              <a:spcAft>
                <a:spcPts val="0"/>
              </a:spcAft>
              <a:buFont typeface="Wingdings" panose="05000000000000000000" pitchFamily="2" charset="2"/>
              <a:buChar char="ü"/>
            </a:pPr>
            <a:r>
              <a:rPr lang="zh-CN" altLang="en-US" sz="2000" b="1" kern="100" dirty="0">
                <a:effectLst>
                  <a:outerShdw blurRad="38100" dist="38100" dir="2700000" algn="tl">
                    <a:srgbClr val="000000">
                      <a:alpha val="43137"/>
                    </a:srgbClr>
                  </a:outerShdw>
                </a:effectLst>
                <a:latin typeface="+mj-ea"/>
                <a:ea typeface="+mj-ea"/>
              </a:rPr>
              <a:t>一直在“农村小学”工作的教师加记</a:t>
            </a:r>
            <a:r>
              <a:rPr lang="en-US" altLang="zh-CN" sz="2000" b="1" kern="100" dirty="0">
                <a:effectLst>
                  <a:outerShdw blurRad="38100" dist="38100" dir="2700000" algn="tl">
                    <a:srgbClr val="000000">
                      <a:alpha val="43137"/>
                    </a:srgbClr>
                  </a:outerShdw>
                </a:effectLst>
                <a:latin typeface="+mj-ea"/>
                <a:ea typeface="+mj-ea"/>
              </a:rPr>
              <a:t>4</a:t>
            </a:r>
            <a:r>
              <a:rPr lang="zh-CN" altLang="en-US" sz="2000" b="1" kern="100" dirty="0">
                <a:effectLst>
                  <a:outerShdw blurRad="38100" dist="38100" dir="2700000" algn="tl">
                    <a:srgbClr val="000000">
                      <a:alpha val="43137"/>
                    </a:srgbClr>
                  </a:outerShdw>
                </a:effectLst>
                <a:latin typeface="+mj-ea"/>
                <a:ea typeface="+mj-ea"/>
              </a:rPr>
              <a:t>分（在乡镇范围内，“片中”和“农村小学”由乡镇中心学校根据实际情况确定</a:t>
            </a:r>
            <a:r>
              <a:rPr lang="en-US" altLang="zh-CN" sz="2000" b="1" kern="100" dirty="0">
                <a:solidFill>
                  <a:srgbClr val="FFFF00"/>
                </a:solidFill>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以当地教育部门的认定文件为准</a:t>
            </a:r>
            <a:r>
              <a:rPr lang="en-US" altLang="zh-CN" sz="2000" b="1" kern="100" dirty="0">
                <a:solidFill>
                  <a:srgbClr val="FFFF00"/>
                </a:solidFill>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人事档案中的工作经历要盖章</a:t>
            </a:r>
            <a:r>
              <a:rPr lang="en-US" altLang="zh-CN" sz="2000" b="1" kern="100" dirty="0">
                <a:solidFill>
                  <a:srgbClr val="FFFF00"/>
                </a:solidFill>
                <a:effectLst>
                  <a:outerShdw blurRad="38100" dist="38100" dir="2700000" algn="tl">
                    <a:srgbClr val="000000">
                      <a:alpha val="43137"/>
                    </a:srgbClr>
                  </a:outerShdw>
                </a:effectLst>
                <a:latin typeface="+mj-ea"/>
                <a:ea typeface="+mj-ea"/>
              </a:rPr>
              <a:t>) </a:t>
            </a:r>
            <a:r>
              <a:rPr lang="zh-CN" altLang="en-US" sz="2000" b="1" kern="100" dirty="0">
                <a:effectLst>
                  <a:outerShdw blurRad="38100" dist="38100" dir="2700000" algn="tl">
                    <a:srgbClr val="000000">
                      <a:alpha val="43137"/>
                    </a:srgbClr>
                  </a:outerShdw>
                </a:effectLst>
                <a:latin typeface="+mj-ea"/>
                <a:ea typeface="+mj-ea"/>
              </a:rPr>
              <a:t>）；</a:t>
            </a:r>
            <a:endParaRPr lang="en-US" altLang="zh-CN" sz="2000" b="1" kern="100" dirty="0">
              <a:effectLst>
                <a:outerShdw blurRad="38100" dist="38100" dir="2700000" algn="tl">
                  <a:srgbClr val="000000">
                    <a:alpha val="43137"/>
                  </a:srgbClr>
                </a:outerShdw>
              </a:effectLst>
              <a:latin typeface="+mj-ea"/>
              <a:ea typeface="+mj-ea"/>
            </a:endParaRPr>
          </a:p>
          <a:p>
            <a:pPr marL="342900" marR="0" indent="-342900" algn="l">
              <a:lnSpc>
                <a:spcPct val="150000"/>
              </a:lnSpc>
              <a:spcBef>
                <a:spcPts val="0"/>
              </a:spcBef>
              <a:spcAft>
                <a:spcPts val="0"/>
              </a:spcAft>
              <a:buFont typeface="Wingdings" panose="05000000000000000000" pitchFamily="2" charset="2"/>
              <a:buChar char="ü"/>
            </a:pPr>
            <a:r>
              <a:rPr lang="en-US" altLang="zh-CN" sz="2000" b="1" kern="100" dirty="0">
                <a:effectLst>
                  <a:outerShdw blurRad="38100" dist="38100" dir="2700000" algn="tl">
                    <a:srgbClr val="000000">
                      <a:alpha val="43137"/>
                    </a:srgbClr>
                  </a:outerShdw>
                </a:effectLst>
                <a:latin typeface="+mj-ea"/>
                <a:ea typeface="+mj-ea"/>
              </a:rPr>
              <a:t>2017</a:t>
            </a:r>
            <a:r>
              <a:rPr lang="zh-CN" altLang="en-US" sz="2000" b="1" kern="100" dirty="0">
                <a:effectLst>
                  <a:outerShdw blurRad="38100" dist="38100" dir="2700000" algn="tl">
                    <a:srgbClr val="000000">
                      <a:alpha val="43137"/>
                    </a:srgbClr>
                  </a:outerShdw>
                </a:effectLst>
                <a:latin typeface="+mj-ea"/>
                <a:ea typeface="+mj-ea"/>
              </a:rPr>
              <a:t>年－</a:t>
            </a:r>
            <a:r>
              <a:rPr lang="en-US" altLang="zh-CN" sz="2000" b="1" kern="100" dirty="0">
                <a:effectLst>
                  <a:outerShdw blurRad="38100" dist="38100" dir="2700000" algn="tl">
                    <a:srgbClr val="000000">
                      <a:alpha val="43137"/>
                    </a:srgbClr>
                  </a:outerShdw>
                </a:effectLst>
                <a:latin typeface="+mj-ea"/>
                <a:ea typeface="+mj-ea"/>
              </a:rPr>
              <a:t>2019</a:t>
            </a:r>
            <a:r>
              <a:rPr lang="zh-CN" altLang="en-US" sz="2000" b="1" kern="100" dirty="0">
                <a:effectLst>
                  <a:outerShdw blurRad="38100" dist="38100" dir="2700000" algn="tl">
                    <a:srgbClr val="000000">
                      <a:alpha val="43137"/>
                    </a:srgbClr>
                  </a:outerShdw>
                </a:effectLst>
                <a:latin typeface="+mj-ea"/>
                <a:ea typeface="+mj-ea"/>
              </a:rPr>
              <a:t>年按上级规定参加住村扶贫工作的教师加记</a:t>
            </a:r>
            <a:r>
              <a:rPr lang="en-US" altLang="zh-CN" sz="2000" b="1" kern="100" dirty="0">
                <a:effectLst>
                  <a:outerShdw blurRad="38100" dist="38100" dir="2700000" algn="tl">
                    <a:srgbClr val="000000">
                      <a:alpha val="43137"/>
                    </a:srgbClr>
                  </a:outerShdw>
                </a:effectLst>
                <a:latin typeface="+mj-ea"/>
                <a:ea typeface="+mj-ea"/>
              </a:rPr>
              <a:t>3</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457200" indent="-457200">
              <a:lnSpc>
                <a:spcPct val="150000"/>
              </a:lnSpc>
              <a:buFont typeface="+mj-ea"/>
              <a:buAutoNum type="circleNumDbPlain" startAt="3"/>
              <a:defRPr/>
            </a:pPr>
            <a:r>
              <a:rPr lang="zh-CN" altLang="en-US" sz="2000" b="1" kern="1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有援疆援藏经历的教师在同等条件下由所在学校优先申报。</a:t>
            </a:r>
            <a:endParaRPr lang="en-US" altLang="zh-CN" sz="2000" b="1" kern="1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indent="381000" algn="l">
              <a:lnSpc>
                <a:spcPct val="150000"/>
              </a:lnSpc>
              <a:spcBef>
                <a:spcPts val="0"/>
              </a:spcBef>
              <a:spcAft>
                <a:spcPts val="0"/>
              </a:spcAft>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10</a:t>
            </a:r>
            <a:r>
              <a:rPr lang="zh-CN" altLang="en-US" sz="2000" b="1" kern="100" dirty="0">
                <a:effectLst>
                  <a:outerShdw blurRad="38100" dist="38100" dir="2700000" algn="tl">
                    <a:srgbClr val="000000">
                      <a:alpha val="43137"/>
                    </a:srgbClr>
                  </a:outerShdw>
                </a:effectLst>
                <a:latin typeface="+mj-ea"/>
                <a:ea typeface="+mj-ea"/>
              </a:rPr>
              <a:t>分）</a:t>
            </a:r>
            <a:endParaRPr lang="zh-CN" altLang="en-US" sz="1200" b="1" kern="100" dirty="0">
              <a:effectLst>
                <a:outerShdw blurRad="38100" dist="38100" dir="2700000" algn="tl">
                  <a:srgbClr val="000000">
                    <a:alpha val="43137"/>
                  </a:srgbClr>
                </a:outerShdw>
              </a:effectLst>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73249"/>
            <a:ext cx="8149079" cy="424732"/>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教科研、论文及教师辅导（</a:t>
            </a:r>
            <a:r>
              <a:rPr lang="en-US" altLang="zh-CN" dirty="0">
                <a:ln w="6600">
                  <a:solidFill>
                    <a:schemeClr val="accent2"/>
                  </a:solidFill>
                  <a:prstDash val="solid"/>
                </a:ln>
                <a:solidFill>
                  <a:srgbClr val="FFFFFF"/>
                </a:solidFill>
                <a:effectLst>
                  <a:outerShdw dist="38100" dir="2700000" algn="tl" rotWithShape="0">
                    <a:schemeClr val="accent2"/>
                  </a:outerShdw>
                </a:effectLst>
              </a:rPr>
              <a:t>15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sp>
        <p:nvSpPr>
          <p:cNvPr id="19" name="矩形 18"/>
          <p:cNvSpPr/>
          <p:nvPr/>
        </p:nvSpPr>
        <p:spPr>
          <a:xfrm>
            <a:off x="8095890" y="2756827"/>
            <a:ext cx="3877985" cy="1569660"/>
          </a:xfrm>
          <a:prstGeom prst="rect">
            <a:avLst/>
          </a:prstGeom>
          <a:noFill/>
        </p:spPr>
        <p:txBody>
          <a:bodyPr wrap="none" lIns="91440" tIns="45720" rIns="91440" bIns="45720">
            <a:spAutoFit/>
          </a:bodyPr>
          <a:lstStyle/>
          <a:p>
            <a:pPr algn="ctr"/>
            <a:r>
              <a:rPr lang="zh-CN" altLang="en-US" sz="4800" b="1" cap="none" spc="0" dirty="0">
                <a:ln w="22225">
                  <a:solidFill>
                    <a:schemeClr val="accent2"/>
                  </a:solidFill>
                  <a:prstDash val="solid"/>
                </a:ln>
                <a:solidFill>
                  <a:schemeClr val="accent2">
                    <a:lumMod val="40000"/>
                    <a:lumOff val="60000"/>
                  </a:schemeClr>
                </a:solidFill>
                <a:effectLst/>
              </a:rPr>
              <a:t>以评审</a:t>
            </a:r>
            <a:r>
              <a:rPr lang="zh-CN" altLang="en-US" sz="4800" b="1" dirty="0">
                <a:ln w="22225">
                  <a:solidFill>
                    <a:schemeClr val="accent2"/>
                  </a:solidFill>
                  <a:prstDash val="solid"/>
                </a:ln>
                <a:solidFill>
                  <a:schemeClr val="accent2">
                    <a:lumMod val="40000"/>
                    <a:lumOff val="60000"/>
                  </a:schemeClr>
                </a:solidFill>
              </a:rPr>
              <a:t>地</a:t>
            </a:r>
            <a:endParaRPr lang="en-US" altLang="zh-CN" sz="4800" b="1" cap="none" spc="0" dirty="0">
              <a:ln w="22225">
                <a:solidFill>
                  <a:schemeClr val="accent2"/>
                </a:solidFill>
                <a:prstDash val="solid"/>
              </a:ln>
              <a:solidFill>
                <a:schemeClr val="accent2">
                  <a:lumMod val="40000"/>
                  <a:lumOff val="60000"/>
                </a:schemeClr>
              </a:solidFill>
              <a:effectLst/>
            </a:endParaRPr>
          </a:p>
          <a:p>
            <a:pPr algn="ctr"/>
            <a:r>
              <a:rPr lang="zh-CN" altLang="en-US" sz="4800" b="1" cap="none" spc="0" dirty="0">
                <a:ln w="22225">
                  <a:solidFill>
                    <a:schemeClr val="accent2"/>
                  </a:solidFill>
                  <a:prstDash val="solid"/>
                </a:ln>
                <a:solidFill>
                  <a:schemeClr val="accent2">
                    <a:lumMod val="40000"/>
                    <a:lumOff val="60000"/>
                  </a:schemeClr>
                </a:solidFill>
                <a:effectLst/>
              </a:rPr>
              <a:t>当年文件为准</a:t>
            </a:r>
            <a:endParaRPr lang="zh-CN" altLang="en-US" sz="4800" b="1" cap="none" spc="0" dirty="0">
              <a:ln w="22225">
                <a:solidFill>
                  <a:schemeClr val="accent2"/>
                </a:solidFill>
                <a:prstDash val="solid"/>
              </a:ln>
              <a:solidFill>
                <a:schemeClr val="accent2">
                  <a:lumMod val="40000"/>
                  <a:lumOff val="60000"/>
                </a:schemeClr>
              </a:solidFill>
              <a:effectLst/>
            </a:endParaRPr>
          </a:p>
        </p:txBody>
      </p:sp>
      <p:pic>
        <p:nvPicPr>
          <p:cNvPr id="4" name="幻灯片缩放定位 3">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218125" y="1581691"/>
            <a:ext cx="3795840" cy="2135160"/>
          </a:xfrm>
          <a:prstGeom prst="rect">
            <a:avLst/>
          </a:prstGeom>
          <a:ln w="3175">
            <a:solidFill>
              <a:prstClr val="lightGray"/>
            </a:solidFill>
          </a:ln>
        </p:spPr>
      </p:pic>
      <p:pic>
        <p:nvPicPr>
          <p:cNvPr id="7" name="幻灯片缩放定位 6">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4144858" y="1581691"/>
            <a:ext cx="3795840" cy="2135160"/>
          </a:xfrm>
          <a:prstGeom prst="rect">
            <a:avLst/>
          </a:prstGeom>
          <a:ln w="3175">
            <a:solidFill>
              <a:prstClr val="lightGray"/>
            </a:solidFill>
          </a:ln>
        </p:spPr>
      </p:pic>
      <p:pic>
        <p:nvPicPr>
          <p:cNvPr id="11" name="幻灯片缩放定位 10">
            <a:hlinkClick r:id="rId5" action="ppaction://hlinksldjump"/>
          </p:cNvPr>
          <p:cNvPicPr>
            <a:picLocks noGrp="1" noRot="1" noChangeAspect="1" noMove="1" noResize="1" noEditPoints="1" noAdjustHandles="1" noChangeArrowheads="1" noChangeShapeType="1"/>
          </p:cNvPicPr>
          <p:nvPr/>
        </p:nvPicPr>
        <p:blipFill>
          <a:blip r:embed="rId6"/>
          <a:stretch>
            <a:fillRect/>
          </a:stretch>
        </p:blipFill>
        <p:spPr>
          <a:xfrm>
            <a:off x="218125" y="3541657"/>
            <a:ext cx="3795840" cy="2135160"/>
          </a:xfrm>
          <a:prstGeom prst="rect">
            <a:avLst/>
          </a:prstGeom>
          <a:ln w="3175">
            <a:solidFill>
              <a:prstClr val="lightGray"/>
            </a:solidFill>
          </a:ln>
        </p:spPr>
      </p:pic>
      <p:pic>
        <p:nvPicPr>
          <p:cNvPr id="15" name="幻灯片缩放定位 14">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4144858" y="3541657"/>
            <a:ext cx="3795840" cy="2135160"/>
          </a:xfrm>
          <a:prstGeom prst="rect">
            <a:avLst/>
          </a:prstGeom>
          <a:ln w="3175">
            <a:solidFill>
              <a:prstClr val="lightGray"/>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3622"/>
            <a:ext cx="8149079" cy="424732"/>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教科研、论文及教师辅导（</a:t>
            </a:r>
            <a:r>
              <a:rPr lang="en-US" altLang="zh-CN" dirty="0">
                <a:ln w="6600">
                  <a:solidFill>
                    <a:schemeClr val="accent2"/>
                  </a:solidFill>
                  <a:prstDash val="solid"/>
                </a:ln>
                <a:solidFill>
                  <a:srgbClr val="FFFFFF"/>
                </a:solidFill>
                <a:effectLst>
                  <a:outerShdw dist="38100" dir="2700000" algn="tl" rotWithShape="0">
                    <a:schemeClr val="accent2"/>
                  </a:outerShdw>
                </a:effectLst>
              </a:rPr>
              <a:t>15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sp>
        <p:nvSpPr>
          <p:cNvPr id="14" name="文本框 13"/>
          <p:cNvSpPr txBox="1"/>
          <p:nvPr/>
        </p:nvSpPr>
        <p:spPr>
          <a:xfrm>
            <a:off x="291059" y="1548039"/>
            <a:ext cx="11609881" cy="5029390"/>
          </a:xfrm>
          <a:prstGeom prst="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rIns="108000">
            <a:spAutoFit/>
          </a:bodyPr>
          <a:lstStyle/>
          <a:p>
            <a:pPr marL="0" marR="0" indent="381000" algn="l">
              <a:lnSpc>
                <a:spcPct val="150000"/>
              </a:lnSpc>
              <a:spcBef>
                <a:spcPts val="0"/>
              </a:spcBef>
              <a:spcAft>
                <a:spcPts val="0"/>
              </a:spcAft>
            </a:pPr>
            <a:r>
              <a:rPr lang="zh-CN" altLang="en-US" b="1" kern="100" dirty="0">
                <a:effectLst>
                  <a:outerShdw blurRad="38100" dist="38100" dir="2700000" algn="tl">
                    <a:srgbClr val="000000">
                      <a:alpha val="43137"/>
                    </a:srgbClr>
                  </a:outerShdw>
                </a:effectLst>
                <a:latin typeface="+mj-ea"/>
                <a:ea typeface="+mj-ea"/>
              </a:rPr>
              <a:t>个人论文（含获奖论文、教案、课件）、论著。</a:t>
            </a: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b="1" kern="100" dirty="0">
                <a:effectLst>
                  <a:outerShdw blurRad="38100" dist="38100" dir="2700000" algn="tl">
                    <a:srgbClr val="000000">
                      <a:alpha val="43137"/>
                    </a:srgbClr>
                  </a:outerShdw>
                </a:effectLst>
                <a:latin typeface="+mj-ea"/>
                <a:ea typeface="+mj-ea"/>
              </a:rPr>
              <a:t>在</a:t>
            </a:r>
            <a:r>
              <a:rPr lang="zh-CN" altLang="en-US" b="1" kern="100" dirty="0">
                <a:solidFill>
                  <a:srgbClr val="FFFF00"/>
                </a:solidFill>
                <a:effectLst>
                  <a:outerShdw blurRad="38100" dist="38100" dir="2700000" algn="tl">
                    <a:srgbClr val="000000">
                      <a:alpha val="43137"/>
                    </a:srgbClr>
                  </a:outerShdw>
                </a:effectLst>
                <a:latin typeface="+mj-ea"/>
                <a:ea typeface="+mj-ea"/>
              </a:rPr>
              <a:t>市级及以上公开刊物</a:t>
            </a:r>
            <a:r>
              <a:rPr lang="zh-CN" altLang="en-US" b="1" kern="100" dirty="0">
                <a:effectLst>
                  <a:outerShdw blurRad="38100" dist="38100" dir="2700000" algn="tl">
                    <a:srgbClr val="000000">
                      <a:alpha val="43137"/>
                    </a:srgbClr>
                  </a:outerShdw>
                </a:effectLst>
                <a:latin typeface="+mj-ea"/>
                <a:ea typeface="+mj-ea"/>
              </a:rPr>
              <a:t>上</a:t>
            </a:r>
            <a:r>
              <a:rPr lang="zh-CN" altLang="en-US" b="1" kern="100" dirty="0">
                <a:solidFill>
                  <a:srgbClr val="FFFF00"/>
                </a:solidFill>
                <a:effectLst>
                  <a:outerShdw blurRad="38100" dist="38100" dir="2700000" algn="tl">
                    <a:srgbClr val="000000">
                      <a:alpha val="43137"/>
                    </a:srgbClr>
                  </a:outerShdw>
                </a:effectLst>
                <a:latin typeface="+mj-ea"/>
                <a:ea typeface="+mj-ea"/>
              </a:rPr>
              <a:t>发表</a:t>
            </a:r>
            <a:r>
              <a:rPr lang="zh-CN" altLang="en-US" b="1" kern="100" dirty="0">
                <a:effectLst>
                  <a:outerShdw blurRad="38100" dist="38100" dir="2700000" algn="tl">
                    <a:srgbClr val="000000">
                      <a:alpha val="43137"/>
                    </a:srgbClr>
                  </a:outerShdw>
                </a:effectLst>
                <a:latin typeface="+mj-ea"/>
                <a:ea typeface="+mj-ea"/>
              </a:rPr>
              <a:t>的</a:t>
            </a:r>
            <a:r>
              <a:rPr lang="zh-CN" altLang="en-US" b="1" kern="100" dirty="0">
                <a:solidFill>
                  <a:srgbClr val="FFFF00"/>
                </a:solidFill>
                <a:effectLst>
                  <a:outerShdw blurRad="38100" dist="38100" dir="2700000" algn="tl">
                    <a:srgbClr val="000000">
                      <a:alpha val="43137"/>
                    </a:srgbClr>
                  </a:outerShdw>
                </a:effectLst>
                <a:latin typeface="+mj-ea"/>
                <a:ea typeface="+mj-ea"/>
              </a:rPr>
              <a:t>本学科</a:t>
            </a:r>
            <a:r>
              <a:rPr lang="zh-CN" altLang="en-US" b="1" kern="100" dirty="0">
                <a:effectLst>
                  <a:outerShdw blurRad="38100" dist="38100" dir="2700000" algn="tl">
                    <a:srgbClr val="000000">
                      <a:alpha val="43137"/>
                    </a:srgbClr>
                  </a:outerShdw>
                </a:effectLst>
                <a:latin typeface="+mj-ea"/>
                <a:ea typeface="+mj-ea"/>
              </a:rPr>
              <a:t>或</a:t>
            </a:r>
            <a:r>
              <a:rPr lang="zh-CN" altLang="en-US" b="1" kern="100" dirty="0">
                <a:solidFill>
                  <a:srgbClr val="FFFF00"/>
                </a:solidFill>
                <a:effectLst>
                  <a:outerShdw blurRad="38100" dist="38100" dir="2700000" algn="tl">
                    <a:srgbClr val="000000">
                      <a:alpha val="43137"/>
                    </a:srgbClr>
                  </a:outerShdw>
                </a:effectLst>
                <a:latin typeface="+mj-ea"/>
                <a:ea typeface="+mj-ea"/>
              </a:rPr>
              <a:t>相近学科</a:t>
            </a:r>
            <a:r>
              <a:rPr lang="zh-CN" altLang="en-US" b="1" kern="100" dirty="0">
                <a:effectLst>
                  <a:outerShdw blurRad="38100" dist="38100" dir="2700000" algn="tl">
                    <a:srgbClr val="000000">
                      <a:alpha val="43137"/>
                    </a:srgbClr>
                  </a:outerShdw>
                </a:effectLst>
                <a:latin typeface="+mj-ea"/>
                <a:ea typeface="+mj-ea"/>
              </a:rPr>
              <a:t>的</a:t>
            </a:r>
            <a:r>
              <a:rPr lang="zh-CN" altLang="en-US" b="1" kern="100" dirty="0">
                <a:solidFill>
                  <a:srgbClr val="FFFF00"/>
                </a:solidFill>
                <a:effectLst>
                  <a:outerShdw blurRad="38100" dist="38100" dir="2700000" algn="tl">
                    <a:srgbClr val="000000">
                      <a:alpha val="43137"/>
                    </a:srgbClr>
                  </a:outerShdw>
                </a:effectLst>
                <a:latin typeface="+mj-ea"/>
                <a:ea typeface="+mj-ea"/>
              </a:rPr>
              <a:t>学术论文</a:t>
            </a:r>
            <a:r>
              <a:rPr lang="zh-CN" altLang="en-US" b="1" kern="100" dirty="0">
                <a:effectLst>
                  <a:outerShdw blurRad="38100" dist="38100" dir="2700000" algn="tl">
                    <a:srgbClr val="000000">
                      <a:alpha val="43137"/>
                    </a:srgbClr>
                  </a:outerShdw>
                </a:effectLst>
                <a:latin typeface="+mj-ea"/>
                <a:ea typeface="+mj-ea"/>
              </a:rPr>
              <a:t>及</a:t>
            </a:r>
            <a:r>
              <a:rPr lang="zh-CN" altLang="en-US" b="1" kern="100" dirty="0">
                <a:solidFill>
                  <a:srgbClr val="FFFF00"/>
                </a:solidFill>
                <a:effectLst>
                  <a:outerShdw blurRad="38100" dist="38100" dir="2700000" algn="tl">
                    <a:srgbClr val="000000">
                      <a:alpha val="43137"/>
                    </a:srgbClr>
                  </a:outerShdw>
                </a:effectLst>
                <a:latin typeface="+mj-ea"/>
                <a:ea typeface="+mj-ea"/>
              </a:rPr>
              <a:t>教育研究</a:t>
            </a:r>
            <a:r>
              <a:rPr lang="zh-CN" altLang="en-US" b="1" kern="100" dirty="0">
                <a:effectLst>
                  <a:outerShdw blurRad="38100" dist="38100" dir="2700000" algn="tl">
                    <a:srgbClr val="000000">
                      <a:alpha val="43137"/>
                    </a:srgbClr>
                  </a:outerShdw>
                </a:effectLst>
                <a:latin typeface="+mj-ea"/>
                <a:ea typeface="+mj-ea"/>
              </a:rPr>
              <a:t>的文章（含</a:t>
            </a:r>
            <a:r>
              <a:rPr lang="zh-CN" altLang="en-US" b="1" kern="100" dirty="0">
                <a:solidFill>
                  <a:srgbClr val="FFFF00"/>
                </a:solidFill>
                <a:effectLst>
                  <a:outerShdw blurRad="38100" dist="38100" dir="2700000" algn="tl">
                    <a:srgbClr val="000000">
                      <a:alpha val="43137"/>
                    </a:srgbClr>
                  </a:outerShdw>
                </a:effectLst>
                <a:latin typeface="+mj-ea"/>
                <a:ea typeface="+mj-ea"/>
              </a:rPr>
              <a:t>获奖论文</a:t>
            </a:r>
            <a:r>
              <a:rPr lang="zh-CN" altLang="en-US" b="1" kern="100" dirty="0">
                <a:effectLst>
                  <a:outerShdw blurRad="38100" dist="38100" dir="2700000" algn="tl">
                    <a:srgbClr val="000000">
                      <a:alpha val="43137"/>
                    </a:srgbClr>
                  </a:outerShdw>
                </a:effectLst>
                <a:latin typeface="+mj-ea"/>
                <a:ea typeface="+mj-ea"/>
              </a:rPr>
              <a:t>、教</a:t>
            </a:r>
            <a:r>
              <a:rPr lang="zh-CN" altLang="en-US" b="1" kern="100" dirty="0">
                <a:solidFill>
                  <a:srgbClr val="FFFF00"/>
                </a:solidFill>
                <a:effectLst>
                  <a:outerShdw blurRad="38100" dist="38100" dir="2700000" algn="tl">
                    <a:srgbClr val="000000">
                      <a:alpha val="43137"/>
                    </a:srgbClr>
                  </a:outerShdw>
                </a:effectLst>
                <a:latin typeface="+mj-ea"/>
                <a:ea typeface="+mj-ea"/>
              </a:rPr>
              <a:t>案</a:t>
            </a:r>
            <a:r>
              <a:rPr lang="zh-CN" altLang="en-US" b="1" kern="100" dirty="0">
                <a:effectLst>
                  <a:outerShdw blurRad="38100" dist="38100" dir="2700000" algn="tl">
                    <a:srgbClr val="000000">
                      <a:alpha val="43137"/>
                    </a:srgbClr>
                  </a:outerShdw>
                </a:effectLst>
                <a:latin typeface="+mj-ea"/>
                <a:ea typeface="+mj-ea"/>
              </a:rPr>
              <a:t>、</a:t>
            </a:r>
            <a:r>
              <a:rPr lang="zh-CN" altLang="en-US" b="1" kern="100" dirty="0">
                <a:solidFill>
                  <a:srgbClr val="FFFF00"/>
                </a:solidFill>
                <a:effectLst>
                  <a:outerShdw blurRad="38100" dist="38100" dir="2700000" algn="tl">
                    <a:srgbClr val="000000">
                      <a:alpha val="43137"/>
                    </a:srgbClr>
                  </a:outerShdw>
                </a:effectLst>
                <a:latin typeface="+mj-ea"/>
                <a:ea typeface="+mj-ea"/>
              </a:rPr>
              <a:t>课件</a:t>
            </a:r>
            <a:r>
              <a:rPr lang="zh-CN" altLang="en-US" b="1" kern="100" dirty="0">
                <a:effectLst>
                  <a:outerShdw blurRad="38100" dist="38100" dir="2700000" algn="tl">
                    <a:srgbClr val="000000">
                      <a:alpha val="43137"/>
                    </a:srgbClr>
                  </a:outerShdw>
                </a:effectLst>
                <a:latin typeface="+mj-ea"/>
                <a:ea typeface="+mj-ea"/>
              </a:rPr>
              <a:t>），</a:t>
            </a: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b="1" kern="100" dirty="0">
                <a:solidFill>
                  <a:srgbClr val="FFFF00"/>
                </a:solidFill>
                <a:effectLst>
                  <a:outerShdw blurRad="38100" dist="38100" dir="2700000" algn="tl">
                    <a:srgbClr val="000000">
                      <a:alpha val="43137"/>
                    </a:srgbClr>
                  </a:outerShdw>
                </a:effectLst>
                <a:latin typeface="+mj-ea"/>
                <a:ea typeface="+mj-ea"/>
              </a:rPr>
              <a:t>每篇只记一次最高分</a:t>
            </a:r>
            <a:r>
              <a:rPr lang="en-US" altLang="zh-CN" b="1" kern="100" dirty="0">
                <a:effectLst>
                  <a:outerShdw blurRad="38100" dist="38100" dir="2700000" algn="tl">
                    <a:srgbClr val="000000">
                      <a:alpha val="43137"/>
                    </a:srgbClr>
                  </a:outerShdw>
                </a:effectLst>
                <a:latin typeface="+mj-ea"/>
                <a:ea typeface="+mj-ea"/>
              </a:rPr>
              <a:t>(</a:t>
            </a:r>
            <a:r>
              <a:rPr lang="zh-CN" altLang="en-US" b="1" kern="100" dirty="0">
                <a:effectLst>
                  <a:outerShdw blurRad="38100" dist="38100" dir="2700000" algn="tl">
                    <a:srgbClr val="000000">
                      <a:alpha val="43137"/>
                    </a:srgbClr>
                  </a:outerShdw>
                </a:effectLst>
                <a:latin typeface="+mj-ea"/>
                <a:ea typeface="+mj-ea"/>
              </a:rPr>
              <a:t>洪湖市级</a:t>
            </a:r>
            <a:r>
              <a:rPr lang="zh-CN" altLang="en-US" b="1" kern="100" dirty="0">
                <a:solidFill>
                  <a:srgbClr val="FFFF00"/>
                </a:solidFill>
                <a:effectLst>
                  <a:outerShdw blurRad="38100" dist="38100" dir="2700000" algn="tl">
                    <a:srgbClr val="000000">
                      <a:alpha val="43137"/>
                    </a:srgbClr>
                  </a:outerShdw>
                </a:effectLst>
                <a:latin typeface="+mj-ea"/>
                <a:ea typeface="+mj-ea"/>
              </a:rPr>
              <a:t>记</a:t>
            </a:r>
            <a:r>
              <a:rPr lang="en-US" altLang="zh-CN" b="1" kern="100" dirty="0">
                <a:solidFill>
                  <a:srgbClr val="FFFF00"/>
                </a:solidFill>
                <a:effectLst>
                  <a:outerShdw blurRad="38100" dist="38100" dir="2700000" algn="tl">
                    <a:srgbClr val="000000">
                      <a:alpha val="43137"/>
                    </a:srgbClr>
                  </a:outerShdw>
                </a:effectLst>
                <a:latin typeface="+mj-ea"/>
                <a:ea typeface="+mj-ea"/>
              </a:rPr>
              <a:t>2</a:t>
            </a:r>
            <a:r>
              <a:rPr lang="zh-CN" altLang="en-US" b="1" kern="100" dirty="0">
                <a:solidFill>
                  <a:srgbClr val="FFFF00"/>
                </a:solidFill>
                <a:effectLst>
                  <a:outerShdw blurRad="38100" dist="38100" dir="2700000" algn="tl">
                    <a:srgbClr val="000000">
                      <a:alpha val="43137"/>
                    </a:srgbClr>
                  </a:outerShdw>
                </a:effectLst>
                <a:latin typeface="+mj-ea"/>
                <a:ea typeface="+mj-ea"/>
              </a:rPr>
              <a:t>分止</a:t>
            </a:r>
            <a:r>
              <a:rPr lang="en-US" altLang="zh-CN" b="1" kern="100" dirty="0">
                <a:effectLst>
                  <a:outerShdw blurRad="38100" dist="38100" dir="2700000" algn="tl">
                    <a:srgbClr val="000000">
                      <a:alpha val="43137"/>
                    </a:srgbClr>
                  </a:outerShdw>
                </a:effectLst>
                <a:latin typeface="+mj-ea"/>
                <a:ea typeface="+mj-ea"/>
              </a:rPr>
              <a:t>)</a:t>
            </a:r>
            <a:r>
              <a:rPr lang="zh-CN" altLang="en-US" b="1" kern="100" dirty="0">
                <a:effectLst>
                  <a:outerShdw blurRad="38100" dist="38100" dir="2700000" algn="tl">
                    <a:srgbClr val="000000">
                      <a:alpha val="43137"/>
                    </a:srgbClr>
                  </a:outerShdw>
                </a:effectLst>
                <a:latin typeface="+mj-ea"/>
                <a:ea typeface="+mj-ea"/>
              </a:rPr>
              <a:t>；</a:t>
            </a: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b="1" kern="100" dirty="0">
                <a:effectLst>
                  <a:outerShdw blurRad="38100" dist="38100" dir="2700000" algn="tl">
                    <a:srgbClr val="000000">
                      <a:alpha val="43137"/>
                    </a:srgbClr>
                  </a:outerShdw>
                </a:effectLst>
                <a:latin typeface="+mj-ea"/>
                <a:ea typeface="+mj-ea"/>
              </a:rPr>
              <a:t>所有论文、论著（</a:t>
            </a:r>
            <a:r>
              <a:rPr lang="zh-CN" altLang="en-US" b="1" kern="100" dirty="0">
                <a:solidFill>
                  <a:srgbClr val="FFFF00"/>
                </a:solidFill>
                <a:effectLst>
                  <a:outerShdw blurRad="38100" dist="38100" dir="2700000" algn="tl">
                    <a:srgbClr val="000000">
                      <a:alpha val="43137"/>
                    </a:srgbClr>
                  </a:outerShdw>
                </a:effectLst>
                <a:latin typeface="+mj-ea"/>
                <a:ea typeface="+mj-ea"/>
              </a:rPr>
              <a:t>参与章节编写的才能记分</a:t>
            </a:r>
            <a:r>
              <a:rPr lang="zh-CN" altLang="en-US" b="1" kern="100" dirty="0">
                <a:effectLst>
                  <a:outerShdw blurRad="38100" dist="38100" dir="2700000" algn="tl">
                    <a:srgbClr val="000000">
                      <a:alpha val="43137"/>
                    </a:srgbClr>
                  </a:outerShdw>
                </a:effectLst>
                <a:latin typeface="+mj-ea"/>
                <a:ea typeface="+mj-ea"/>
              </a:rPr>
              <a:t>）以公开发行并有</a:t>
            </a:r>
            <a:r>
              <a:rPr lang="zh-CN" altLang="en-US" b="1" kern="100" dirty="0">
                <a:solidFill>
                  <a:srgbClr val="FFFF00"/>
                </a:solidFill>
                <a:effectLst>
                  <a:outerShdw blurRad="38100" dist="38100" dir="2700000" algn="tl">
                    <a:srgbClr val="000000">
                      <a:alpha val="43137"/>
                    </a:srgbClr>
                  </a:outerShdw>
                </a:effectLst>
                <a:latin typeface="+mj-ea"/>
                <a:ea typeface="+mj-ea"/>
              </a:rPr>
              <a:t>正式出版刊号</a:t>
            </a:r>
            <a:r>
              <a:rPr lang="zh-CN" altLang="en-US" sz="2000" b="1" kern="100" dirty="0">
                <a:solidFill>
                  <a:srgbClr val="FFFF00"/>
                </a:solidFill>
                <a:effectLst>
                  <a:outerShdw blurRad="38100" dist="38100" dir="2700000" algn="tl">
                    <a:srgbClr val="000000">
                      <a:alpha val="43137"/>
                    </a:srgbClr>
                  </a:outerShdw>
                </a:effectLst>
                <a:latin typeface="+mj-ea"/>
                <a:ea typeface="+mj-ea"/>
              </a:rPr>
              <a:t>（能检索到的才算）</a:t>
            </a:r>
            <a:r>
              <a:rPr lang="zh-CN" altLang="en-US" b="1" kern="100" dirty="0">
                <a:solidFill>
                  <a:srgbClr val="FFFF00"/>
                </a:solidFill>
                <a:effectLst>
                  <a:outerShdw blurRad="38100" dist="38100" dir="2700000" algn="tl">
                    <a:srgbClr val="000000">
                      <a:alpha val="43137"/>
                    </a:srgbClr>
                  </a:outerShdw>
                </a:effectLst>
                <a:latin typeface="+mj-ea"/>
                <a:ea typeface="+mj-ea"/>
              </a:rPr>
              <a:t>才能记分</a:t>
            </a:r>
            <a:r>
              <a:rPr lang="zh-CN" altLang="en-US" b="1" kern="100" dirty="0">
                <a:effectLst>
                  <a:outerShdw blurRad="38100" dist="38100" dir="2700000" algn="tl">
                    <a:srgbClr val="000000">
                      <a:alpha val="43137"/>
                    </a:srgbClr>
                  </a:outerShdw>
                </a:effectLst>
                <a:latin typeface="+mj-ea"/>
                <a:ea typeface="+mj-ea"/>
              </a:rPr>
              <a:t>。</a:t>
            </a: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b="1" kern="100" dirty="0">
                <a:solidFill>
                  <a:srgbClr val="FFFF00"/>
                </a:solidFill>
                <a:effectLst>
                  <a:outerShdw blurRad="38100" dist="38100" dir="2700000" algn="tl">
                    <a:srgbClr val="000000">
                      <a:alpha val="43137"/>
                    </a:srgbClr>
                  </a:outerShdw>
                </a:effectLst>
                <a:latin typeface="+mj-ea"/>
                <a:ea typeface="+mj-ea"/>
              </a:rPr>
              <a:t>增刊</a:t>
            </a:r>
            <a:r>
              <a:rPr lang="zh-CN" altLang="en-US" b="1" kern="100" dirty="0">
                <a:effectLst>
                  <a:outerShdw blurRad="38100" dist="38100" dir="2700000" algn="tl">
                    <a:srgbClr val="000000">
                      <a:alpha val="43137"/>
                    </a:srgbClr>
                  </a:outerShdw>
                </a:effectLst>
                <a:latin typeface="+mj-ea"/>
                <a:ea typeface="+mj-ea"/>
              </a:rPr>
              <a:t>、</a:t>
            </a:r>
            <a:r>
              <a:rPr lang="zh-CN" altLang="en-US" b="1" kern="100" dirty="0">
                <a:solidFill>
                  <a:srgbClr val="FFFF00"/>
                </a:solidFill>
                <a:effectLst>
                  <a:outerShdw blurRad="38100" dist="38100" dir="2700000" algn="tl">
                    <a:srgbClr val="000000">
                      <a:alpha val="43137"/>
                    </a:srgbClr>
                  </a:outerShdw>
                </a:effectLst>
                <a:latin typeface="+mj-ea"/>
                <a:ea typeface="+mj-ea"/>
              </a:rPr>
              <a:t>工作研讨资料</a:t>
            </a:r>
            <a:r>
              <a:rPr lang="zh-CN" altLang="en-US" b="1" kern="100" dirty="0">
                <a:effectLst>
                  <a:outerShdw blurRad="38100" dist="38100" dir="2700000" algn="tl">
                    <a:srgbClr val="000000">
                      <a:alpha val="43137"/>
                    </a:srgbClr>
                  </a:outerShdw>
                </a:effectLst>
                <a:latin typeface="+mj-ea"/>
                <a:ea typeface="+mj-ea"/>
              </a:rPr>
              <a:t>、</a:t>
            </a:r>
            <a:r>
              <a:rPr lang="zh-CN" altLang="en-US" b="1" kern="100" dirty="0">
                <a:solidFill>
                  <a:srgbClr val="FFFF00"/>
                </a:solidFill>
                <a:effectLst>
                  <a:outerShdw blurRad="38100" dist="38100" dir="2700000" algn="tl">
                    <a:srgbClr val="000000">
                      <a:alpha val="43137"/>
                    </a:srgbClr>
                  </a:outerShdw>
                </a:effectLst>
                <a:latin typeface="+mj-ea"/>
                <a:ea typeface="+mj-ea"/>
              </a:rPr>
              <a:t>讲座</a:t>
            </a:r>
            <a:r>
              <a:rPr lang="zh-CN" altLang="en-US" b="1" kern="100" dirty="0">
                <a:effectLst>
                  <a:outerShdw blurRad="38100" dist="38100" dir="2700000" algn="tl">
                    <a:srgbClr val="000000">
                      <a:alpha val="43137"/>
                    </a:srgbClr>
                  </a:outerShdw>
                </a:effectLst>
                <a:latin typeface="+mj-ea"/>
                <a:ea typeface="+mj-ea"/>
              </a:rPr>
              <a:t>、</a:t>
            </a:r>
            <a:r>
              <a:rPr lang="zh-CN" altLang="en-US" b="1" kern="100" dirty="0">
                <a:solidFill>
                  <a:srgbClr val="FFFF00"/>
                </a:solidFill>
                <a:effectLst>
                  <a:outerShdw blurRad="38100" dist="38100" dir="2700000" algn="tl">
                    <a:srgbClr val="000000">
                      <a:alpha val="43137"/>
                    </a:srgbClr>
                  </a:outerShdw>
                </a:effectLst>
                <a:latin typeface="+mj-ea"/>
                <a:ea typeface="+mj-ea"/>
              </a:rPr>
              <a:t>报告</a:t>
            </a:r>
            <a:r>
              <a:rPr lang="zh-CN" altLang="en-US" b="1" kern="100" dirty="0">
                <a:effectLst>
                  <a:outerShdw blurRad="38100" dist="38100" dir="2700000" algn="tl">
                    <a:srgbClr val="000000">
                      <a:alpha val="43137"/>
                    </a:srgbClr>
                  </a:outerShdw>
                </a:effectLst>
                <a:latin typeface="+mj-ea"/>
                <a:ea typeface="+mj-ea"/>
              </a:rPr>
              <a:t>、</a:t>
            </a:r>
            <a:r>
              <a:rPr lang="zh-CN" altLang="en-US" b="1" kern="100" dirty="0">
                <a:solidFill>
                  <a:srgbClr val="FFFF00"/>
                </a:solidFill>
                <a:effectLst>
                  <a:outerShdw blurRad="38100" dist="38100" dir="2700000" algn="tl">
                    <a:srgbClr val="000000">
                      <a:alpha val="43137"/>
                    </a:srgbClr>
                  </a:outerShdw>
                </a:effectLst>
                <a:latin typeface="+mj-ea"/>
                <a:ea typeface="+mj-ea"/>
              </a:rPr>
              <a:t>文件汇编等资料性的材料</a:t>
            </a:r>
            <a:r>
              <a:rPr lang="zh-CN" altLang="en-US" b="1" kern="100" dirty="0">
                <a:effectLst>
                  <a:outerShdw blurRad="38100" dist="38100" dir="2700000" algn="tl">
                    <a:srgbClr val="000000">
                      <a:alpha val="43137"/>
                    </a:srgbClr>
                  </a:outerShdw>
                </a:effectLst>
                <a:latin typeface="+mj-ea"/>
                <a:ea typeface="+mj-ea"/>
              </a:rPr>
              <a:t>和以</a:t>
            </a:r>
            <a:r>
              <a:rPr lang="zh-CN" altLang="en-US" b="1" kern="100" dirty="0">
                <a:solidFill>
                  <a:srgbClr val="FFFF00"/>
                </a:solidFill>
                <a:effectLst>
                  <a:outerShdw blurRad="38100" dist="38100" dir="2700000" algn="tl">
                    <a:srgbClr val="000000">
                      <a:alpha val="43137"/>
                    </a:srgbClr>
                  </a:outerShdw>
                </a:effectLst>
                <a:latin typeface="+mj-ea"/>
                <a:ea typeface="+mj-ea"/>
              </a:rPr>
              <a:t>习题解答为主要特征</a:t>
            </a:r>
            <a:r>
              <a:rPr lang="zh-CN" altLang="en-US" b="1" kern="100" dirty="0">
                <a:effectLst>
                  <a:outerShdw blurRad="38100" dist="38100" dir="2700000" algn="tl">
                    <a:srgbClr val="000000">
                      <a:alpha val="43137"/>
                    </a:srgbClr>
                  </a:outerShdw>
                </a:effectLst>
                <a:latin typeface="+mj-ea"/>
                <a:ea typeface="+mj-ea"/>
              </a:rPr>
              <a:t>的</a:t>
            </a:r>
            <a:r>
              <a:rPr lang="zh-CN" altLang="en-US" b="1" kern="100" dirty="0">
                <a:solidFill>
                  <a:srgbClr val="FFFF00"/>
                </a:solidFill>
                <a:effectLst>
                  <a:outerShdw blurRad="38100" dist="38100" dir="2700000" algn="tl">
                    <a:srgbClr val="000000">
                      <a:alpha val="43137"/>
                    </a:srgbClr>
                  </a:outerShdw>
                </a:effectLst>
                <a:latin typeface="+mj-ea"/>
                <a:ea typeface="+mj-ea"/>
              </a:rPr>
              <a:t>教辅资料一律不记</a:t>
            </a:r>
            <a:r>
              <a:rPr lang="zh-CN" altLang="en-US" b="1" kern="100" dirty="0">
                <a:effectLst>
                  <a:outerShdw blurRad="38100" dist="38100" dir="2700000" algn="tl">
                    <a:srgbClr val="000000">
                      <a:alpha val="43137"/>
                    </a:srgbClr>
                  </a:outerShdw>
                </a:effectLst>
                <a:latin typeface="+mj-ea"/>
                <a:ea typeface="+mj-ea"/>
              </a:rPr>
              <a:t>分。</a:t>
            </a: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b="1" kern="100" dirty="0">
                <a:solidFill>
                  <a:srgbClr val="FFFF00"/>
                </a:solidFill>
                <a:effectLst>
                  <a:outerShdw blurRad="38100" dist="38100" dir="2700000" algn="tl">
                    <a:srgbClr val="000000">
                      <a:alpha val="43137"/>
                    </a:srgbClr>
                  </a:outerShdw>
                </a:effectLst>
                <a:latin typeface="+mj-ea"/>
                <a:ea typeface="+mj-ea"/>
              </a:rPr>
              <a:t>获奖论文</a:t>
            </a:r>
            <a:r>
              <a:rPr lang="zh-CN" altLang="en-US" b="1" kern="100" dirty="0">
                <a:effectLst>
                  <a:outerShdw blurRad="38100" dist="38100" dir="2700000" algn="tl">
                    <a:srgbClr val="000000">
                      <a:alpha val="43137"/>
                    </a:srgbClr>
                  </a:outerShdw>
                </a:effectLst>
                <a:latin typeface="+mj-ea"/>
                <a:ea typeface="+mj-ea"/>
              </a:rPr>
              <a:t>、</a:t>
            </a:r>
            <a:r>
              <a:rPr lang="zh-CN" altLang="en-US" b="1" kern="100" dirty="0">
                <a:solidFill>
                  <a:srgbClr val="FFFF00"/>
                </a:solidFill>
                <a:effectLst>
                  <a:outerShdw blurRad="38100" dist="38100" dir="2700000" algn="tl">
                    <a:srgbClr val="000000">
                      <a:alpha val="43137"/>
                    </a:srgbClr>
                  </a:outerShdw>
                </a:effectLst>
                <a:latin typeface="+mj-ea"/>
                <a:ea typeface="+mj-ea"/>
              </a:rPr>
              <a:t>教案</a:t>
            </a:r>
            <a:r>
              <a:rPr lang="zh-CN" altLang="en-US" b="1" kern="100" dirty="0">
                <a:effectLst>
                  <a:outerShdw blurRad="38100" dist="38100" dir="2700000" algn="tl">
                    <a:srgbClr val="000000">
                      <a:alpha val="43137"/>
                    </a:srgbClr>
                  </a:outerShdw>
                </a:effectLst>
                <a:latin typeface="+mj-ea"/>
                <a:ea typeface="+mj-ea"/>
              </a:rPr>
              <a:t>、</a:t>
            </a:r>
            <a:r>
              <a:rPr lang="zh-CN" altLang="en-US" b="1" kern="100" dirty="0">
                <a:solidFill>
                  <a:srgbClr val="FFFF00"/>
                </a:solidFill>
                <a:effectLst>
                  <a:outerShdw blurRad="38100" dist="38100" dir="2700000" algn="tl">
                    <a:srgbClr val="000000">
                      <a:alpha val="43137"/>
                    </a:srgbClr>
                  </a:outerShdw>
                </a:effectLst>
                <a:latin typeface="+mj-ea"/>
                <a:ea typeface="+mj-ea"/>
              </a:rPr>
              <a:t>课件</a:t>
            </a:r>
            <a:r>
              <a:rPr lang="zh-CN" altLang="en-US" b="1" kern="100" dirty="0">
                <a:effectLst>
                  <a:outerShdw blurRad="38100" dist="38100" dir="2700000" algn="tl">
                    <a:srgbClr val="000000">
                      <a:alpha val="43137"/>
                    </a:srgbClr>
                  </a:outerShdw>
                </a:effectLst>
                <a:latin typeface="+mj-ea"/>
                <a:ea typeface="+mj-ea"/>
              </a:rPr>
              <a:t>申报职称时须</a:t>
            </a:r>
            <a:r>
              <a:rPr lang="zh-CN" altLang="en-US" b="1" kern="100" dirty="0">
                <a:solidFill>
                  <a:srgbClr val="FFFF00"/>
                </a:solidFill>
                <a:effectLst>
                  <a:outerShdw blurRad="38100" dist="38100" dir="2700000" algn="tl">
                    <a:srgbClr val="000000">
                      <a:alpha val="43137"/>
                    </a:srgbClr>
                  </a:outerShdw>
                </a:effectLst>
                <a:latin typeface="+mj-ea"/>
                <a:ea typeface="+mj-ea"/>
              </a:rPr>
              <a:t>附上获奖文件</a:t>
            </a:r>
            <a:r>
              <a:rPr lang="zh-CN" altLang="en-US" b="1" kern="100" dirty="0">
                <a:effectLst>
                  <a:outerShdw blurRad="38100" dist="38100" dir="2700000" algn="tl">
                    <a:srgbClr val="000000">
                      <a:alpha val="43137"/>
                    </a:srgbClr>
                  </a:outerShdw>
                </a:effectLst>
                <a:latin typeface="+mj-ea"/>
                <a:ea typeface="+mj-ea"/>
              </a:rPr>
              <a:t>和</a:t>
            </a:r>
            <a:r>
              <a:rPr lang="zh-CN" altLang="en-US" b="1" kern="100" dirty="0">
                <a:solidFill>
                  <a:srgbClr val="FFFF00"/>
                </a:solidFill>
                <a:effectLst>
                  <a:outerShdw blurRad="38100" dist="38100" dir="2700000" algn="tl">
                    <a:srgbClr val="000000">
                      <a:alpha val="43137"/>
                    </a:srgbClr>
                  </a:outerShdw>
                </a:effectLst>
                <a:latin typeface="+mj-ea"/>
                <a:ea typeface="+mj-ea"/>
              </a:rPr>
              <a:t>获奖证书</a:t>
            </a:r>
            <a:r>
              <a:rPr lang="zh-CN" altLang="en-US" b="1" kern="100" dirty="0">
                <a:effectLst>
                  <a:outerShdw blurRad="38100" dist="38100" dir="2700000" algn="tl">
                    <a:srgbClr val="000000">
                      <a:alpha val="43137"/>
                    </a:srgbClr>
                  </a:outerShdw>
                </a:effectLst>
                <a:latin typeface="+mj-ea"/>
                <a:ea typeface="+mj-ea"/>
              </a:rPr>
              <a:t>。</a:t>
            </a: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b="1" kern="100" dirty="0">
                <a:effectLst>
                  <a:outerShdw blurRad="38100" dist="38100" dir="2700000" algn="tl">
                    <a:srgbClr val="000000">
                      <a:alpha val="43137"/>
                    </a:srgbClr>
                  </a:outerShdw>
                </a:effectLst>
                <a:latin typeface="+mj-ea"/>
                <a:ea typeface="+mj-ea"/>
              </a:rPr>
              <a:t>（满分为</a:t>
            </a:r>
            <a:r>
              <a:rPr lang="en-US" altLang="zh-CN" b="1" kern="100" dirty="0">
                <a:effectLst>
                  <a:outerShdw blurRad="38100" dist="38100" dir="2700000" algn="tl">
                    <a:srgbClr val="000000">
                      <a:alpha val="43137"/>
                    </a:srgbClr>
                  </a:outerShdw>
                </a:effectLst>
                <a:latin typeface="+mj-ea"/>
                <a:ea typeface="+mj-ea"/>
              </a:rPr>
              <a:t>5</a:t>
            </a:r>
            <a:r>
              <a:rPr lang="zh-CN" altLang="en-US" b="1" kern="100" dirty="0">
                <a:effectLst>
                  <a:outerShdw blurRad="38100" dist="38100" dir="2700000" algn="tl">
                    <a:srgbClr val="000000">
                      <a:alpha val="43137"/>
                    </a:srgbClr>
                  </a:outerShdw>
                </a:effectLst>
                <a:latin typeface="+mj-ea"/>
                <a:ea typeface="+mj-ea"/>
              </a:rPr>
              <a:t>分）</a:t>
            </a:r>
            <a:endParaRPr lang="zh-CN" altLang="en-US" sz="1100" b="1" kern="100" dirty="0">
              <a:effectLst>
                <a:outerShdw blurRad="38100" dist="38100" dir="2700000" algn="tl">
                  <a:srgbClr val="000000">
                    <a:alpha val="43137"/>
                  </a:srgbClr>
                </a:outerShdw>
              </a:effectLst>
              <a:latin typeface="+mj-ea"/>
              <a:ea typeface="+mj-ea"/>
            </a:endParaRPr>
          </a:p>
        </p:txBody>
      </p:sp>
      <p:grpSp>
        <p:nvGrpSpPr>
          <p:cNvPr id="21" name="组合 20"/>
          <p:cNvGrpSpPr/>
          <p:nvPr/>
        </p:nvGrpSpPr>
        <p:grpSpPr>
          <a:xfrm>
            <a:off x="4113894" y="737144"/>
            <a:ext cx="3996690" cy="699770"/>
            <a:chOff x="4097655" y="3079115"/>
            <a:chExt cx="3996690" cy="699770"/>
          </a:xfrm>
        </p:grpSpPr>
        <p:sp>
          <p:nvSpPr>
            <p:cNvPr id="12" name="任意多边形 71"/>
            <p:cNvSpPr/>
            <p:nvPr/>
          </p:nvSpPr>
          <p:spPr>
            <a:xfrm>
              <a:off x="5935345" y="3141980"/>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13" name="任意多边形 11"/>
            <p:cNvSpPr/>
            <p:nvPr/>
          </p:nvSpPr>
          <p:spPr>
            <a:xfrm>
              <a:off x="5252085" y="3352165"/>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15" name="椭圆 14"/>
            <p:cNvSpPr/>
            <p:nvPr/>
          </p:nvSpPr>
          <p:spPr>
            <a:xfrm>
              <a:off x="5243830" y="3079115"/>
              <a:ext cx="700405" cy="699770"/>
            </a:xfrm>
            <a:prstGeom prst="ellipse">
              <a:avLst/>
            </a:prstGeom>
            <a:solidFill>
              <a:srgbClr val="FFFFFF"/>
            </a:solidFill>
            <a:ln w="76200">
              <a:solidFill>
                <a:srgbClr val="58B6E5"/>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16" name="图形 15"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6054090" y="3201035"/>
              <a:ext cx="283210" cy="456565"/>
            </a:xfrm>
            <a:prstGeom prst="rect">
              <a:avLst/>
            </a:prstGeom>
          </p:spPr>
        </p:pic>
        <p:pic>
          <p:nvPicPr>
            <p:cNvPr id="17" name="图形 16" descr="343435383038363b343532323338323bcee5c1a6c4a3d0cd"/>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620" y="3176905"/>
              <a:ext cx="504190" cy="504190"/>
            </a:xfrm>
            <a:prstGeom prst="rect">
              <a:avLst/>
            </a:prstGeom>
            <a:effectLst>
              <a:outerShdw blurRad="25400" dist="12700" dir="8100000" algn="tr" rotWithShape="0">
                <a:srgbClr val="58B6E5">
                  <a:lumMod val="50000"/>
                  <a:alpha val="40000"/>
                </a:srgbClr>
              </a:outerShdw>
            </a:effectLst>
          </p:spPr>
        </p:pic>
        <p:sp>
          <p:nvSpPr>
            <p:cNvPr id="18" name="文本框 50"/>
            <p:cNvSpPr txBox="1"/>
            <p:nvPr/>
          </p:nvSpPr>
          <p:spPr>
            <a:xfrm>
              <a:off x="6407785" y="3241040"/>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uFillTx/>
                  <a:latin typeface="+mj-ea"/>
                  <a:ea typeface="+mj-ea"/>
                </a:rPr>
                <a:t>论文论著</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9" name="任意多边形 70"/>
            <p:cNvSpPr/>
            <p:nvPr/>
          </p:nvSpPr>
          <p:spPr>
            <a:xfrm>
              <a:off x="4097655" y="3141980"/>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20" name="文本框 95"/>
            <p:cNvSpPr txBox="1"/>
            <p:nvPr/>
          </p:nvSpPr>
          <p:spPr>
            <a:xfrm>
              <a:off x="4494530" y="3201670"/>
              <a:ext cx="557530" cy="45466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01</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pic>
        <p:nvPicPr>
          <p:cNvPr id="23" name="图片 22"/>
          <p:cNvPicPr>
            <a:picLocks noChangeAspect="1"/>
          </p:cNvPicPr>
          <p:nvPr/>
        </p:nvPicPr>
        <p:blipFill rotWithShape="1">
          <a:blip r:embed="rId5"/>
          <a:srcRect l="1697" t="4567" r="1082" b="4247"/>
          <a:stretch>
            <a:fillRect/>
          </a:stretch>
        </p:blipFill>
        <p:spPr>
          <a:xfrm>
            <a:off x="2650969" y="3284817"/>
            <a:ext cx="6687904" cy="19752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3622"/>
            <a:ext cx="8149079" cy="424732"/>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教科研、论文及教师辅导（</a:t>
            </a:r>
            <a:r>
              <a:rPr lang="en-US" altLang="zh-CN" dirty="0">
                <a:ln w="6600">
                  <a:solidFill>
                    <a:schemeClr val="accent2"/>
                  </a:solidFill>
                  <a:prstDash val="solid"/>
                </a:ln>
                <a:solidFill>
                  <a:srgbClr val="FFFFFF"/>
                </a:solidFill>
                <a:effectLst>
                  <a:outerShdw dist="38100" dir="2700000" algn="tl" rotWithShape="0">
                    <a:schemeClr val="accent2"/>
                  </a:outerShdw>
                </a:effectLst>
              </a:rPr>
              <a:t>15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sp>
        <p:nvSpPr>
          <p:cNvPr id="14" name="文本框 13"/>
          <p:cNvSpPr txBox="1"/>
          <p:nvPr/>
        </p:nvSpPr>
        <p:spPr>
          <a:xfrm>
            <a:off x="291059" y="1548039"/>
            <a:ext cx="11609881" cy="5048433"/>
          </a:xfrm>
          <a:prstGeom prst="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rIns="108000">
            <a:spAutoFit/>
          </a:bodyPr>
          <a:lstStyle/>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以</a:t>
            </a:r>
            <a:r>
              <a:rPr lang="zh-CN" altLang="en-US" sz="2000" b="1" kern="100" dirty="0">
                <a:solidFill>
                  <a:srgbClr val="FFFF00"/>
                </a:solidFill>
                <a:effectLst>
                  <a:outerShdw blurRad="38100" dist="38100" dir="2700000" algn="tl">
                    <a:srgbClr val="000000">
                      <a:alpha val="43137"/>
                    </a:srgbClr>
                  </a:outerShdw>
                </a:effectLst>
                <a:latin typeface="+mj-ea"/>
                <a:ea typeface="+mj-ea"/>
              </a:rPr>
              <a:t>教科研部门</a:t>
            </a:r>
            <a:r>
              <a:rPr lang="zh-CN" altLang="en-US" sz="2000" b="1" kern="100" dirty="0">
                <a:effectLst>
                  <a:outerShdw blurRad="38100" dist="38100" dir="2700000" algn="tl">
                    <a:srgbClr val="000000">
                      <a:alpha val="43137"/>
                    </a:srgbClr>
                  </a:outerShdw>
                </a:effectLst>
                <a:latin typeface="+mj-ea"/>
                <a:ea typeface="+mj-ea"/>
              </a:rPr>
              <a:t>的课题为主，</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自主课题需经过</a:t>
            </a:r>
            <a:r>
              <a:rPr lang="zh-CN" altLang="en-US" sz="2000" b="1" kern="100" dirty="0">
                <a:solidFill>
                  <a:srgbClr val="FFFF00"/>
                </a:solidFill>
                <a:effectLst>
                  <a:outerShdw blurRad="38100" dist="38100" dir="2700000" algn="tl">
                    <a:srgbClr val="000000">
                      <a:alpha val="43137"/>
                    </a:srgbClr>
                  </a:outerShdw>
                </a:effectLst>
                <a:latin typeface="+mj-ea"/>
                <a:ea typeface="+mj-ea"/>
              </a:rPr>
              <a:t>教育科研部门认可</a:t>
            </a:r>
            <a:r>
              <a:rPr lang="zh-CN" altLang="en-US" sz="2000" b="1" kern="100" dirty="0">
                <a:effectLst>
                  <a:outerShdw blurRad="38100" dist="38100" dir="2700000" algn="tl">
                    <a:srgbClr val="000000">
                      <a:alpha val="43137"/>
                    </a:srgbClr>
                  </a:outerShdw>
                </a:effectLst>
                <a:latin typeface="+mj-ea"/>
                <a:ea typeface="+mj-ea"/>
              </a:rPr>
              <a:t>，</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课题以</a:t>
            </a:r>
            <a:r>
              <a:rPr lang="zh-CN" altLang="en-US" sz="2000" b="1" kern="100" dirty="0">
                <a:solidFill>
                  <a:srgbClr val="FFFF00"/>
                </a:solidFill>
                <a:effectLst>
                  <a:outerShdw blurRad="38100" dist="38100" dir="2700000" algn="tl">
                    <a:srgbClr val="000000">
                      <a:alpha val="43137"/>
                    </a:srgbClr>
                  </a:outerShdw>
                </a:effectLst>
                <a:latin typeface="+mj-ea"/>
                <a:ea typeface="+mj-ea"/>
              </a:rPr>
              <a:t>结题</a:t>
            </a:r>
            <a:r>
              <a:rPr lang="zh-CN" altLang="en-US" sz="2000" b="1" kern="100" dirty="0">
                <a:effectLst>
                  <a:outerShdw blurRad="38100" dist="38100" dir="2700000" algn="tl">
                    <a:srgbClr val="000000">
                      <a:alpha val="43137"/>
                    </a:srgbClr>
                  </a:outerShdw>
                </a:effectLst>
                <a:latin typeface="+mj-ea"/>
                <a:ea typeface="+mj-ea"/>
              </a:rPr>
              <a:t>成果为准。</a:t>
            </a:r>
            <a:endParaRPr lang="en-US" altLang="zh-CN" sz="20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r>
              <a:rPr lang="zh-CN" altLang="en-US" b="1" kern="100" dirty="0">
                <a:effectLst>
                  <a:outerShdw blurRad="38100" dist="38100" dir="2700000" algn="tl">
                    <a:srgbClr val="000000">
                      <a:alpha val="43137"/>
                    </a:srgbClr>
                  </a:outerShdw>
                </a:effectLst>
                <a:latin typeface="+mj-ea"/>
                <a:ea typeface="+mj-ea"/>
              </a:rPr>
              <a:t>（满分为</a:t>
            </a:r>
            <a:r>
              <a:rPr lang="en-US" altLang="zh-CN" b="1" kern="100" dirty="0">
                <a:effectLst>
                  <a:outerShdw blurRad="38100" dist="38100" dir="2700000" algn="tl">
                    <a:srgbClr val="000000">
                      <a:alpha val="43137"/>
                    </a:srgbClr>
                  </a:outerShdw>
                </a:effectLst>
                <a:latin typeface="+mj-ea"/>
                <a:ea typeface="+mj-ea"/>
              </a:rPr>
              <a:t>5</a:t>
            </a:r>
            <a:r>
              <a:rPr lang="zh-CN" altLang="en-US" b="1" kern="100" dirty="0">
                <a:effectLst>
                  <a:outerShdw blurRad="38100" dist="38100" dir="2700000" algn="tl">
                    <a:srgbClr val="000000">
                      <a:alpha val="43137"/>
                    </a:srgbClr>
                  </a:outerShdw>
                </a:effectLst>
                <a:latin typeface="+mj-ea"/>
                <a:ea typeface="+mj-ea"/>
              </a:rPr>
              <a:t>分）</a:t>
            </a:r>
            <a:endParaRPr lang="en-US" altLang="zh-CN"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en-US" altLang="zh-CN" b="1" kern="100" dirty="0">
              <a:effectLst>
                <a:outerShdw blurRad="38100" dist="38100" dir="2700000" algn="tl">
                  <a:srgbClr val="000000">
                    <a:alpha val="43137"/>
                  </a:srgbClr>
                </a:outerShdw>
              </a:effectLst>
              <a:latin typeface="+mj-ea"/>
              <a:ea typeface="+mj-ea"/>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要有证明</a:t>
            </a:r>
            <a:endParaRPr kumimoji="0" lang="en-US" altLang="zh-CN"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要有证书</a:t>
            </a:r>
            <a:endParaRPr lang="en-US" altLang="zh-CN" sz="2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按当地当年要求</a:t>
            </a:r>
            <a:endParaRPr kumimoji="0" lang="en-US" altLang="zh-CN" sz="2000" b="1" i="0" u="none" strike="noStrike" kern="1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indent="381000" algn="l">
              <a:lnSpc>
                <a:spcPct val="150000"/>
              </a:lnSpc>
              <a:spcBef>
                <a:spcPts val="0"/>
              </a:spcBef>
              <a:spcAft>
                <a:spcPts val="0"/>
              </a:spcAft>
            </a:pPr>
            <a:endParaRPr lang="en-US" altLang="zh-CN" sz="11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en-US" altLang="zh-CN" sz="11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en-US" altLang="zh-CN" sz="11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zh-CN" altLang="en-US" sz="1100" b="1" kern="100" dirty="0">
              <a:effectLst>
                <a:outerShdw blurRad="38100" dist="38100" dir="2700000" algn="tl">
                  <a:srgbClr val="000000">
                    <a:alpha val="43137"/>
                  </a:srgbClr>
                </a:outerShdw>
              </a:effectLst>
              <a:latin typeface="+mj-ea"/>
              <a:ea typeface="+mj-ea"/>
            </a:endParaRPr>
          </a:p>
        </p:txBody>
      </p:sp>
      <p:grpSp>
        <p:nvGrpSpPr>
          <p:cNvPr id="21" name="组合 20"/>
          <p:cNvGrpSpPr/>
          <p:nvPr/>
        </p:nvGrpSpPr>
        <p:grpSpPr>
          <a:xfrm>
            <a:off x="4113894" y="737144"/>
            <a:ext cx="3996690" cy="699770"/>
            <a:chOff x="4097655" y="3079115"/>
            <a:chExt cx="3996690" cy="699770"/>
          </a:xfrm>
        </p:grpSpPr>
        <p:sp>
          <p:nvSpPr>
            <p:cNvPr id="12" name="任意多边形 71"/>
            <p:cNvSpPr/>
            <p:nvPr/>
          </p:nvSpPr>
          <p:spPr>
            <a:xfrm>
              <a:off x="5935345" y="3141980"/>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13" name="任意多边形 11"/>
            <p:cNvSpPr/>
            <p:nvPr/>
          </p:nvSpPr>
          <p:spPr>
            <a:xfrm>
              <a:off x="5252085" y="3352165"/>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15" name="椭圆 14"/>
            <p:cNvSpPr/>
            <p:nvPr/>
          </p:nvSpPr>
          <p:spPr>
            <a:xfrm>
              <a:off x="5243830" y="3079115"/>
              <a:ext cx="700405" cy="699770"/>
            </a:xfrm>
            <a:prstGeom prst="ellipse">
              <a:avLst/>
            </a:prstGeom>
            <a:solidFill>
              <a:srgbClr val="FFFFFF"/>
            </a:solidFill>
            <a:ln w="76200">
              <a:solidFill>
                <a:srgbClr val="58B6E5"/>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16" name="图形 15"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6054090" y="3201035"/>
              <a:ext cx="283210" cy="456565"/>
            </a:xfrm>
            <a:prstGeom prst="rect">
              <a:avLst/>
            </a:prstGeom>
          </p:spPr>
        </p:pic>
        <p:pic>
          <p:nvPicPr>
            <p:cNvPr id="17" name="图形 16" descr="343435383038363b343532323338323bcee5c1a6c4a3d0cd"/>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620" y="3176905"/>
              <a:ext cx="504190" cy="504190"/>
            </a:xfrm>
            <a:prstGeom prst="rect">
              <a:avLst/>
            </a:prstGeom>
            <a:effectLst>
              <a:outerShdw blurRad="25400" dist="12700" dir="8100000" algn="tr" rotWithShape="0">
                <a:srgbClr val="58B6E5">
                  <a:lumMod val="50000"/>
                  <a:alpha val="40000"/>
                </a:srgbClr>
              </a:outerShdw>
            </a:effectLst>
          </p:spPr>
        </p:pic>
        <p:sp>
          <p:nvSpPr>
            <p:cNvPr id="18" name="文本框 50"/>
            <p:cNvSpPr txBox="1"/>
            <p:nvPr/>
          </p:nvSpPr>
          <p:spPr>
            <a:xfrm>
              <a:off x="6407785" y="3241040"/>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uFillTx/>
                  <a:latin typeface="+mj-ea"/>
                  <a:ea typeface="+mj-ea"/>
                </a:rPr>
                <a:t>课题研究</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9" name="任意多边形 70"/>
            <p:cNvSpPr/>
            <p:nvPr/>
          </p:nvSpPr>
          <p:spPr>
            <a:xfrm>
              <a:off x="4097655" y="3141980"/>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20" name="文本框 95"/>
            <p:cNvSpPr txBox="1"/>
            <p:nvPr/>
          </p:nvSpPr>
          <p:spPr>
            <a:xfrm>
              <a:off x="4494530" y="3201670"/>
              <a:ext cx="557530" cy="45466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02</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pic>
        <p:nvPicPr>
          <p:cNvPr id="4" name="图片 3"/>
          <p:cNvPicPr>
            <a:picLocks noChangeAspect="1"/>
          </p:cNvPicPr>
          <p:nvPr/>
        </p:nvPicPr>
        <p:blipFill>
          <a:blip r:embed="rId5"/>
          <a:stretch>
            <a:fillRect/>
          </a:stretch>
        </p:blipFill>
        <p:spPr>
          <a:xfrm>
            <a:off x="3432747" y="3260057"/>
            <a:ext cx="8235843" cy="22522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3622"/>
            <a:ext cx="8149079" cy="424732"/>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教科研、论文及教师辅导（</a:t>
            </a:r>
            <a:r>
              <a:rPr lang="en-US" altLang="zh-CN" dirty="0">
                <a:ln w="6600">
                  <a:solidFill>
                    <a:schemeClr val="accent2"/>
                  </a:solidFill>
                  <a:prstDash val="solid"/>
                </a:ln>
                <a:solidFill>
                  <a:srgbClr val="FFFFFF"/>
                </a:solidFill>
                <a:effectLst>
                  <a:outerShdw dist="38100" dir="2700000" algn="tl" rotWithShape="0">
                    <a:schemeClr val="accent2"/>
                  </a:outerShdw>
                </a:effectLst>
              </a:rPr>
              <a:t>15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sp>
        <p:nvSpPr>
          <p:cNvPr id="14" name="文本框 13"/>
          <p:cNvSpPr txBox="1"/>
          <p:nvPr/>
        </p:nvSpPr>
        <p:spPr>
          <a:xfrm>
            <a:off x="291059" y="1548039"/>
            <a:ext cx="11609881" cy="4886851"/>
          </a:xfrm>
          <a:prstGeom prst="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rIns="108000">
            <a:spAutoFit/>
          </a:bodyPr>
          <a:lstStyle/>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受聘参加洪湖市及以上教育部门审定的地方教材、选修教材、活动课教材、教学参考书、教师培训教材、少先队辅导员培训教材的编写工作，</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编写的教材在县市级以上范围推广使用或正式出版，</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以教材编委或者撰稿人身份参与工作，每部记</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2</a:t>
            </a:r>
            <a:r>
              <a:rPr lang="zh-CN" altLang="en-US" sz="2000" b="1" kern="100" dirty="0">
                <a:effectLst>
                  <a:outerShdw blurRad="38100" dist="38100" dir="2700000" algn="tl">
                    <a:srgbClr val="000000">
                      <a:alpha val="43137"/>
                    </a:srgbClr>
                  </a:outerShdw>
                </a:effectLst>
                <a:latin typeface="+mj-ea"/>
                <a:ea typeface="+mj-ea"/>
              </a:rPr>
              <a:t>分）</a:t>
            </a:r>
            <a:endParaRPr lang="en-US" altLang="zh-CN" b="1" kern="100" dirty="0">
              <a:effectLst>
                <a:outerShdw blurRad="38100" dist="38100" dir="2700000" algn="tl">
                  <a:srgbClr val="000000">
                    <a:alpha val="43137"/>
                  </a:srgbClr>
                </a:outerShdw>
              </a:effectLst>
              <a:latin typeface="+mj-ea"/>
              <a:ea typeface="+mj-ea"/>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要有证明</a:t>
            </a:r>
            <a:endParaRPr kumimoji="0" lang="en-US" altLang="zh-CN"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要有证书</a:t>
            </a:r>
            <a:endParaRPr lang="en-US" altLang="zh-CN" sz="2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按当地当年要求</a:t>
            </a:r>
            <a:endParaRPr kumimoji="0" lang="en-US" altLang="zh-CN" sz="2000" b="1" i="0" u="none" strike="noStrike" kern="1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indent="381000" algn="l">
              <a:lnSpc>
                <a:spcPct val="150000"/>
              </a:lnSpc>
              <a:spcBef>
                <a:spcPts val="0"/>
              </a:spcBef>
              <a:spcAft>
                <a:spcPts val="0"/>
              </a:spcAft>
            </a:pPr>
            <a:endParaRPr lang="en-US" altLang="zh-CN" sz="11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en-US" altLang="zh-CN" sz="11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zh-CN" altLang="en-US" sz="1100" b="1" kern="100" dirty="0">
              <a:effectLst>
                <a:outerShdw blurRad="38100" dist="38100" dir="2700000" algn="tl">
                  <a:srgbClr val="000000">
                    <a:alpha val="43137"/>
                  </a:srgbClr>
                </a:outerShdw>
              </a:effectLst>
              <a:latin typeface="+mj-ea"/>
              <a:ea typeface="+mj-ea"/>
            </a:endParaRPr>
          </a:p>
        </p:txBody>
      </p:sp>
      <p:grpSp>
        <p:nvGrpSpPr>
          <p:cNvPr id="21" name="组合 20"/>
          <p:cNvGrpSpPr/>
          <p:nvPr/>
        </p:nvGrpSpPr>
        <p:grpSpPr>
          <a:xfrm>
            <a:off x="4113894" y="737144"/>
            <a:ext cx="3996690" cy="699770"/>
            <a:chOff x="4097655" y="3079115"/>
            <a:chExt cx="3996690" cy="699770"/>
          </a:xfrm>
        </p:grpSpPr>
        <p:sp>
          <p:nvSpPr>
            <p:cNvPr id="12" name="任意多边形 71"/>
            <p:cNvSpPr/>
            <p:nvPr/>
          </p:nvSpPr>
          <p:spPr>
            <a:xfrm>
              <a:off x="5935345" y="3141980"/>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13" name="任意多边形 11"/>
            <p:cNvSpPr/>
            <p:nvPr/>
          </p:nvSpPr>
          <p:spPr>
            <a:xfrm>
              <a:off x="5252085" y="3352165"/>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15" name="椭圆 14"/>
            <p:cNvSpPr/>
            <p:nvPr/>
          </p:nvSpPr>
          <p:spPr>
            <a:xfrm>
              <a:off x="5243830" y="3079115"/>
              <a:ext cx="700405" cy="699770"/>
            </a:xfrm>
            <a:prstGeom prst="ellipse">
              <a:avLst/>
            </a:prstGeom>
            <a:solidFill>
              <a:srgbClr val="FFFFFF"/>
            </a:solidFill>
            <a:ln w="76200">
              <a:solidFill>
                <a:srgbClr val="58B6E5"/>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16" name="图形 15"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6054090" y="3201035"/>
              <a:ext cx="283210" cy="456565"/>
            </a:xfrm>
            <a:prstGeom prst="rect">
              <a:avLst/>
            </a:prstGeom>
          </p:spPr>
        </p:pic>
        <p:pic>
          <p:nvPicPr>
            <p:cNvPr id="17" name="图形 16" descr="343435383038363b343532323338323bcee5c1a6c4a3d0cd"/>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620" y="3176905"/>
              <a:ext cx="504190" cy="504190"/>
            </a:xfrm>
            <a:prstGeom prst="rect">
              <a:avLst/>
            </a:prstGeom>
            <a:effectLst>
              <a:outerShdw blurRad="25400" dist="12700" dir="8100000" algn="tr" rotWithShape="0">
                <a:srgbClr val="58B6E5">
                  <a:lumMod val="50000"/>
                  <a:alpha val="40000"/>
                </a:srgbClr>
              </a:outerShdw>
            </a:effectLst>
          </p:spPr>
        </p:pic>
        <p:sp>
          <p:nvSpPr>
            <p:cNvPr id="18" name="文本框 50"/>
            <p:cNvSpPr txBox="1"/>
            <p:nvPr/>
          </p:nvSpPr>
          <p:spPr>
            <a:xfrm>
              <a:off x="6407785" y="3241040"/>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uFillTx/>
                  <a:latin typeface="+mj-ea"/>
                  <a:ea typeface="+mj-ea"/>
                </a:rPr>
                <a:t>教材编写</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9" name="任意多边形 70"/>
            <p:cNvSpPr/>
            <p:nvPr/>
          </p:nvSpPr>
          <p:spPr>
            <a:xfrm>
              <a:off x="4097655" y="3141980"/>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20" name="文本框 95"/>
            <p:cNvSpPr txBox="1"/>
            <p:nvPr/>
          </p:nvSpPr>
          <p:spPr>
            <a:xfrm>
              <a:off x="4494530" y="3201670"/>
              <a:ext cx="557530" cy="45466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03</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3622"/>
            <a:ext cx="8149079" cy="424732"/>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教科研、论文及教师辅导（</a:t>
            </a:r>
            <a:r>
              <a:rPr lang="en-US" altLang="zh-CN" dirty="0">
                <a:ln w="6600">
                  <a:solidFill>
                    <a:schemeClr val="accent2"/>
                  </a:solidFill>
                  <a:prstDash val="solid"/>
                </a:ln>
                <a:solidFill>
                  <a:srgbClr val="FFFFFF"/>
                </a:solidFill>
                <a:effectLst>
                  <a:outerShdw dist="38100" dir="2700000" algn="tl" rotWithShape="0">
                    <a:schemeClr val="accent2"/>
                  </a:outerShdw>
                </a:effectLst>
              </a:rPr>
              <a:t>15</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sp>
        <p:nvSpPr>
          <p:cNvPr id="14" name="文本框 13"/>
          <p:cNvSpPr txBox="1"/>
          <p:nvPr/>
        </p:nvSpPr>
        <p:spPr>
          <a:xfrm>
            <a:off x="291059" y="1548039"/>
            <a:ext cx="11609881" cy="5094600"/>
          </a:xfrm>
          <a:prstGeom prst="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rIns="108000">
            <a:spAutoFit/>
          </a:bodyPr>
          <a:lstStyle/>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指导青年教师开展教学教研工作并取得成果，</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青年教师获奖以教育行政部门、教育科研部门或教育学会颁发的奖项证书和文件为准。</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指导青年教师获奖认定：</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必须有指导计划、指导过程记录、指导总结</a:t>
            </a:r>
            <a:r>
              <a:rPr lang="en-US" altLang="zh-CN" sz="2000" b="1" kern="100" dirty="0">
                <a:effectLst>
                  <a:outerShdw blurRad="38100" dist="38100" dir="2700000" algn="tl">
                    <a:srgbClr val="000000">
                      <a:alpha val="43137"/>
                    </a:srgbClr>
                  </a:outerShdw>
                </a:effectLst>
                <a:latin typeface="+mj-ea"/>
                <a:ea typeface="+mj-ea"/>
              </a:rPr>
              <a:t>,</a:t>
            </a:r>
            <a:r>
              <a:rPr lang="zh-CN" altLang="en-US" sz="2000" b="1" kern="100" dirty="0">
                <a:effectLst>
                  <a:outerShdw blurRad="38100" dist="38100" dir="2700000" algn="tl">
                    <a:srgbClr val="000000">
                      <a:alpha val="43137"/>
                    </a:srgbClr>
                  </a:outerShdw>
                </a:effectLst>
                <a:latin typeface="+mj-ea"/>
                <a:ea typeface="+mj-ea"/>
              </a:rPr>
              <a:t>有学校出具的指导效果证明和被指导教师签字认可的证明材料；同时要求指导者承担过洪湖市级以上示范课。</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3</a:t>
            </a:r>
            <a:r>
              <a:rPr lang="zh-CN" altLang="en-US" sz="2000" b="1" kern="100" dirty="0">
                <a:effectLst>
                  <a:outerShdw blurRad="38100" dist="38100" dir="2700000" algn="tl">
                    <a:srgbClr val="000000">
                      <a:alpha val="43137"/>
                    </a:srgbClr>
                  </a:outerShdw>
                </a:effectLst>
                <a:latin typeface="+mj-ea"/>
                <a:ea typeface="+mj-ea"/>
              </a:rPr>
              <a:t>分）</a:t>
            </a:r>
            <a:endParaRPr lang="en-US" altLang="zh-CN" b="1" kern="100" dirty="0">
              <a:effectLst>
                <a:outerShdw blurRad="38100" dist="38100" dir="2700000" algn="tl">
                  <a:srgbClr val="000000">
                    <a:alpha val="43137"/>
                  </a:srgbClr>
                </a:outerShdw>
              </a:effectLst>
              <a:latin typeface="+mj-ea"/>
              <a:ea typeface="+mj-ea"/>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要有证明</a:t>
            </a:r>
            <a:endParaRPr kumimoji="0" lang="en-US" altLang="zh-CN"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要有证书</a:t>
            </a:r>
            <a:endParaRPr lang="en-US" altLang="zh-CN" sz="2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按当地当年要求</a:t>
            </a:r>
            <a:endParaRPr kumimoji="0" lang="en-US" altLang="zh-CN" sz="2000" b="1" i="0" u="none" strike="noStrike" kern="1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indent="381000" algn="l">
              <a:lnSpc>
                <a:spcPct val="150000"/>
              </a:lnSpc>
              <a:spcBef>
                <a:spcPts val="0"/>
              </a:spcBef>
              <a:spcAft>
                <a:spcPts val="0"/>
              </a:spcAft>
            </a:pPr>
            <a:endParaRPr lang="en-US" altLang="zh-CN" sz="11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zh-CN" altLang="en-US" sz="1100" b="1" kern="100" dirty="0">
              <a:effectLst>
                <a:outerShdw blurRad="38100" dist="38100" dir="2700000" algn="tl">
                  <a:srgbClr val="000000">
                    <a:alpha val="43137"/>
                  </a:srgbClr>
                </a:outerShdw>
              </a:effectLst>
              <a:latin typeface="+mj-ea"/>
              <a:ea typeface="+mj-ea"/>
            </a:endParaRPr>
          </a:p>
        </p:txBody>
      </p:sp>
      <p:grpSp>
        <p:nvGrpSpPr>
          <p:cNvPr id="21" name="组合 20"/>
          <p:cNvGrpSpPr/>
          <p:nvPr/>
        </p:nvGrpSpPr>
        <p:grpSpPr>
          <a:xfrm>
            <a:off x="4113894" y="737144"/>
            <a:ext cx="3996690" cy="699770"/>
            <a:chOff x="4097655" y="3079115"/>
            <a:chExt cx="3996690" cy="699770"/>
          </a:xfrm>
        </p:grpSpPr>
        <p:sp>
          <p:nvSpPr>
            <p:cNvPr id="12" name="任意多边形 71"/>
            <p:cNvSpPr/>
            <p:nvPr/>
          </p:nvSpPr>
          <p:spPr>
            <a:xfrm>
              <a:off x="5935345" y="3141980"/>
              <a:ext cx="215900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13" name="任意多边形 11"/>
            <p:cNvSpPr/>
            <p:nvPr/>
          </p:nvSpPr>
          <p:spPr>
            <a:xfrm>
              <a:off x="5252085" y="3352165"/>
              <a:ext cx="683260" cy="1536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15" name="椭圆 14"/>
            <p:cNvSpPr/>
            <p:nvPr/>
          </p:nvSpPr>
          <p:spPr>
            <a:xfrm>
              <a:off x="5243830" y="3079115"/>
              <a:ext cx="700405" cy="699770"/>
            </a:xfrm>
            <a:prstGeom prst="ellipse">
              <a:avLst/>
            </a:prstGeom>
            <a:solidFill>
              <a:srgbClr val="FFFFFF"/>
            </a:solidFill>
            <a:ln w="76200">
              <a:solidFill>
                <a:srgbClr val="58B6E5"/>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16" name="图形 15"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6054090" y="3201035"/>
              <a:ext cx="283210" cy="456565"/>
            </a:xfrm>
            <a:prstGeom prst="rect">
              <a:avLst/>
            </a:prstGeom>
          </p:spPr>
        </p:pic>
        <p:pic>
          <p:nvPicPr>
            <p:cNvPr id="17" name="图形 16" descr="343435383038363b343532323338323bcee5c1a6c4a3d0cd"/>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620" y="3176905"/>
              <a:ext cx="504190" cy="504190"/>
            </a:xfrm>
            <a:prstGeom prst="rect">
              <a:avLst/>
            </a:prstGeom>
            <a:effectLst>
              <a:outerShdw blurRad="25400" dist="12700" dir="8100000" algn="tr" rotWithShape="0">
                <a:srgbClr val="58B6E5">
                  <a:lumMod val="50000"/>
                  <a:alpha val="40000"/>
                </a:srgbClr>
              </a:outerShdw>
            </a:effectLst>
          </p:spPr>
        </p:pic>
        <p:sp>
          <p:nvSpPr>
            <p:cNvPr id="18" name="文本框 50"/>
            <p:cNvSpPr txBox="1"/>
            <p:nvPr/>
          </p:nvSpPr>
          <p:spPr>
            <a:xfrm>
              <a:off x="6407785" y="3241040"/>
              <a:ext cx="1475792" cy="375920"/>
            </a:xfrm>
            <a:prstGeom prst="rect">
              <a:avLst/>
            </a:prstGeom>
            <a:noFill/>
          </p:spPr>
          <p:txBody>
            <a:bodyPr wrap="square" bIns="0" rtlCol="0">
              <a:normAutofit fontScale="5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uFillTx/>
                  <a:latin typeface="+mj-ea"/>
                  <a:ea typeface="+mj-ea"/>
                </a:rPr>
                <a:t>指导青年教师</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sp>
          <p:nvSpPr>
            <p:cNvPr id="19" name="任意多边形 70"/>
            <p:cNvSpPr/>
            <p:nvPr/>
          </p:nvSpPr>
          <p:spPr>
            <a:xfrm>
              <a:off x="4097655" y="3141980"/>
              <a:ext cx="1154430" cy="5746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20" name="文本框 95"/>
            <p:cNvSpPr txBox="1"/>
            <p:nvPr/>
          </p:nvSpPr>
          <p:spPr>
            <a:xfrm>
              <a:off x="4494530" y="3201670"/>
              <a:ext cx="557530" cy="45466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04</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grpSp>
      <p:pic>
        <p:nvPicPr>
          <p:cNvPr id="5" name="图片 4"/>
          <p:cNvPicPr>
            <a:picLocks noChangeAspect="1"/>
          </p:cNvPicPr>
          <p:nvPr/>
        </p:nvPicPr>
        <p:blipFill>
          <a:blip r:embed="rId5"/>
          <a:stretch>
            <a:fillRect/>
          </a:stretch>
        </p:blipFill>
        <p:spPr>
          <a:xfrm>
            <a:off x="3668856" y="4114656"/>
            <a:ext cx="7814515" cy="216622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66"/>
          <p:cNvSpPr>
            <a:spLocks noEditPoints="1"/>
          </p:cNvSpPr>
          <p:nvPr/>
        </p:nvSpPr>
        <p:spPr bwMode="auto">
          <a:xfrm>
            <a:off x="5337683" y="2097622"/>
            <a:ext cx="1516634" cy="1331378"/>
          </a:xfrm>
          <a:custGeom>
            <a:avLst/>
            <a:gdLst>
              <a:gd name="T0" fmla="*/ 133 w 260"/>
              <a:gd name="T1" fmla="*/ 181 h 228"/>
              <a:gd name="T2" fmla="*/ 11 w 260"/>
              <a:gd name="T3" fmla="*/ 125 h 228"/>
              <a:gd name="T4" fmla="*/ 123 w 260"/>
              <a:gd name="T5" fmla="*/ 172 h 228"/>
              <a:gd name="T6" fmla="*/ 133 w 260"/>
              <a:gd name="T7" fmla="*/ 81 h 228"/>
              <a:gd name="T8" fmla="*/ 82 w 260"/>
              <a:gd name="T9" fmla="*/ 68 h 228"/>
              <a:gd name="T10" fmla="*/ 29 w 260"/>
              <a:gd name="T11" fmla="*/ 58 h 228"/>
              <a:gd name="T12" fmla="*/ 11 w 260"/>
              <a:gd name="T13" fmla="*/ 84 h 228"/>
              <a:gd name="T14" fmla="*/ 55 w 260"/>
              <a:gd name="T15" fmla="*/ 122 h 228"/>
              <a:gd name="T16" fmla="*/ 0 w 260"/>
              <a:gd name="T17" fmla="*/ 100 h 228"/>
              <a:gd name="T18" fmla="*/ 72 w 260"/>
              <a:gd name="T19" fmla="*/ 150 h 228"/>
              <a:gd name="T20" fmla="*/ 150 w 260"/>
              <a:gd name="T21" fmla="*/ 56 h 228"/>
              <a:gd name="T22" fmla="*/ 55 w 260"/>
              <a:gd name="T23" fmla="*/ 122 h 228"/>
              <a:gd name="T24" fmla="*/ 245 w 260"/>
              <a:gd name="T25" fmla="*/ 183 h 228"/>
              <a:gd name="T26" fmla="*/ 166 w 260"/>
              <a:gd name="T27" fmla="*/ 162 h 228"/>
              <a:gd name="T28" fmla="*/ 195 w 260"/>
              <a:gd name="T29" fmla="*/ 7 h 228"/>
              <a:gd name="T30" fmla="*/ 259 w 260"/>
              <a:gd name="T31" fmla="*/ 154 h 228"/>
              <a:gd name="T32" fmla="*/ 231 w 260"/>
              <a:gd name="T33" fmla="*/ 38 h 228"/>
              <a:gd name="T34" fmla="*/ 248 w 260"/>
              <a:gd name="T35" fmla="*/ 72 h 228"/>
              <a:gd name="T36" fmla="*/ 231 w 260"/>
              <a:gd name="T37" fmla="*/ 157 h 228"/>
              <a:gd name="T38" fmla="*/ 248 w 260"/>
              <a:gd name="T39" fmla="*/ 90 h 228"/>
              <a:gd name="T40" fmla="*/ 231 w 260"/>
              <a:gd name="T41" fmla="*/ 157 h 228"/>
              <a:gd name="T42" fmla="*/ 194 w 260"/>
              <a:gd name="T43" fmla="*/ 34 h 228"/>
              <a:gd name="T44" fmla="*/ 245 w 260"/>
              <a:gd name="T45" fmla="*/ 27 h 228"/>
              <a:gd name="T46" fmla="*/ 196 w 260"/>
              <a:gd name="T47" fmla="*/ 155 h 228"/>
              <a:gd name="T48" fmla="*/ 227 w 260"/>
              <a:gd name="T49" fmla="*/ 90 h 228"/>
              <a:gd name="T50" fmla="*/ 196 w 260"/>
              <a:gd name="T51" fmla="*/ 155 h 228"/>
              <a:gd name="T52" fmla="*/ 226 w 260"/>
              <a:gd name="T53" fmla="*/ 39 h 228"/>
              <a:gd name="T54" fmla="*/ 197 w 260"/>
              <a:gd name="T55" fmla="*/ 73 h 228"/>
              <a:gd name="T56" fmla="*/ 176 w 260"/>
              <a:gd name="T57" fmla="*/ 74 h 228"/>
              <a:gd name="T58" fmla="*/ 192 w 260"/>
              <a:gd name="T59" fmla="*/ 36 h 228"/>
              <a:gd name="T60" fmla="*/ 176 w 260"/>
              <a:gd name="T61" fmla="*/ 74 h 228"/>
              <a:gd name="T62" fmla="*/ 230 w 260"/>
              <a:gd name="T63" fmla="*/ 162 h 228"/>
              <a:gd name="T64" fmla="*/ 180 w 260"/>
              <a:gd name="T65" fmla="*/ 158 h 228"/>
              <a:gd name="T66" fmla="*/ 194 w 260"/>
              <a:gd name="T67" fmla="*/ 90 h 228"/>
              <a:gd name="T68" fmla="*/ 176 w 260"/>
              <a:gd name="T69" fmla="*/ 145 h 228"/>
              <a:gd name="T70" fmla="*/ 223 w 260"/>
              <a:gd name="T71" fmla="*/ 19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8">
                <a:moveTo>
                  <a:pt x="133" y="81"/>
                </a:moveTo>
                <a:cubicBezTo>
                  <a:pt x="132" y="115"/>
                  <a:pt x="134" y="148"/>
                  <a:pt x="133" y="181"/>
                </a:cubicBezTo>
                <a:cubicBezTo>
                  <a:pt x="92" y="182"/>
                  <a:pt x="51" y="184"/>
                  <a:pt x="10" y="180"/>
                </a:cubicBezTo>
                <a:cubicBezTo>
                  <a:pt x="10" y="162"/>
                  <a:pt x="10" y="144"/>
                  <a:pt x="11" y="125"/>
                </a:cubicBezTo>
                <a:cubicBezTo>
                  <a:pt x="24" y="138"/>
                  <a:pt x="19" y="156"/>
                  <a:pt x="20" y="172"/>
                </a:cubicBezTo>
                <a:cubicBezTo>
                  <a:pt x="54" y="172"/>
                  <a:pt x="89" y="172"/>
                  <a:pt x="123" y="172"/>
                </a:cubicBezTo>
                <a:cubicBezTo>
                  <a:pt x="123" y="143"/>
                  <a:pt x="123" y="115"/>
                  <a:pt x="123" y="87"/>
                </a:cubicBezTo>
                <a:cubicBezTo>
                  <a:pt x="126" y="85"/>
                  <a:pt x="131" y="83"/>
                  <a:pt x="133" y="81"/>
                </a:cubicBezTo>
                <a:close/>
                <a:moveTo>
                  <a:pt x="23" y="68"/>
                </a:moveTo>
                <a:cubicBezTo>
                  <a:pt x="43" y="68"/>
                  <a:pt x="62" y="69"/>
                  <a:pt x="82" y="68"/>
                </a:cubicBezTo>
                <a:cubicBezTo>
                  <a:pt x="91" y="69"/>
                  <a:pt x="97" y="63"/>
                  <a:pt x="104" y="59"/>
                </a:cubicBezTo>
                <a:cubicBezTo>
                  <a:pt x="79" y="59"/>
                  <a:pt x="54" y="58"/>
                  <a:pt x="29" y="58"/>
                </a:cubicBezTo>
                <a:cubicBezTo>
                  <a:pt x="23" y="59"/>
                  <a:pt x="15" y="57"/>
                  <a:pt x="10" y="63"/>
                </a:cubicBezTo>
                <a:cubicBezTo>
                  <a:pt x="10" y="70"/>
                  <a:pt x="10" y="77"/>
                  <a:pt x="11" y="84"/>
                </a:cubicBezTo>
                <a:cubicBezTo>
                  <a:pt x="16" y="80"/>
                  <a:pt x="19" y="74"/>
                  <a:pt x="23" y="68"/>
                </a:cubicBezTo>
                <a:close/>
                <a:moveTo>
                  <a:pt x="55" y="122"/>
                </a:moveTo>
                <a:cubicBezTo>
                  <a:pt x="41" y="111"/>
                  <a:pt x="29" y="98"/>
                  <a:pt x="19" y="85"/>
                </a:cubicBezTo>
                <a:cubicBezTo>
                  <a:pt x="11" y="88"/>
                  <a:pt x="5" y="93"/>
                  <a:pt x="0" y="100"/>
                </a:cubicBezTo>
                <a:cubicBezTo>
                  <a:pt x="14" y="120"/>
                  <a:pt x="28" y="140"/>
                  <a:pt x="48" y="154"/>
                </a:cubicBezTo>
                <a:cubicBezTo>
                  <a:pt x="56" y="160"/>
                  <a:pt x="67" y="158"/>
                  <a:pt x="72" y="150"/>
                </a:cubicBezTo>
                <a:cubicBezTo>
                  <a:pt x="81" y="136"/>
                  <a:pt x="87" y="120"/>
                  <a:pt x="97" y="107"/>
                </a:cubicBezTo>
                <a:cubicBezTo>
                  <a:pt x="111" y="86"/>
                  <a:pt x="132" y="73"/>
                  <a:pt x="150" y="56"/>
                </a:cubicBezTo>
                <a:cubicBezTo>
                  <a:pt x="147" y="55"/>
                  <a:pt x="142" y="52"/>
                  <a:pt x="140" y="51"/>
                </a:cubicBezTo>
                <a:cubicBezTo>
                  <a:pt x="103" y="61"/>
                  <a:pt x="73" y="89"/>
                  <a:pt x="55" y="122"/>
                </a:cubicBezTo>
                <a:close/>
                <a:moveTo>
                  <a:pt x="259" y="154"/>
                </a:moveTo>
                <a:cubicBezTo>
                  <a:pt x="260" y="166"/>
                  <a:pt x="251" y="174"/>
                  <a:pt x="245" y="183"/>
                </a:cubicBezTo>
                <a:cubicBezTo>
                  <a:pt x="234" y="198"/>
                  <a:pt x="226" y="215"/>
                  <a:pt x="212" y="228"/>
                </a:cubicBezTo>
                <a:cubicBezTo>
                  <a:pt x="195" y="208"/>
                  <a:pt x="180" y="185"/>
                  <a:pt x="166" y="162"/>
                </a:cubicBezTo>
                <a:cubicBezTo>
                  <a:pt x="164" y="123"/>
                  <a:pt x="166" y="83"/>
                  <a:pt x="165" y="43"/>
                </a:cubicBezTo>
                <a:cubicBezTo>
                  <a:pt x="164" y="25"/>
                  <a:pt x="179" y="12"/>
                  <a:pt x="195" y="7"/>
                </a:cubicBezTo>
                <a:cubicBezTo>
                  <a:pt x="218" y="0"/>
                  <a:pt x="253" y="8"/>
                  <a:pt x="259" y="36"/>
                </a:cubicBezTo>
                <a:cubicBezTo>
                  <a:pt x="260" y="75"/>
                  <a:pt x="259" y="115"/>
                  <a:pt x="259" y="154"/>
                </a:cubicBezTo>
                <a:close/>
                <a:moveTo>
                  <a:pt x="246" y="31"/>
                </a:moveTo>
                <a:cubicBezTo>
                  <a:pt x="241" y="33"/>
                  <a:pt x="236" y="35"/>
                  <a:pt x="231" y="38"/>
                </a:cubicBezTo>
                <a:cubicBezTo>
                  <a:pt x="230" y="50"/>
                  <a:pt x="231" y="61"/>
                  <a:pt x="231" y="72"/>
                </a:cubicBezTo>
                <a:cubicBezTo>
                  <a:pt x="236" y="72"/>
                  <a:pt x="244" y="72"/>
                  <a:pt x="248" y="72"/>
                </a:cubicBezTo>
                <a:cubicBezTo>
                  <a:pt x="248" y="58"/>
                  <a:pt x="248" y="44"/>
                  <a:pt x="246" y="31"/>
                </a:cubicBezTo>
                <a:close/>
                <a:moveTo>
                  <a:pt x="231" y="157"/>
                </a:moveTo>
                <a:cubicBezTo>
                  <a:pt x="236" y="154"/>
                  <a:pt x="242" y="152"/>
                  <a:pt x="248" y="149"/>
                </a:cubicBezTo>
                <a:cubicBezTo>
                  <a:pt x="248" y="129"/>
                  <a:pt x="248" y="110"/>
                  <a:pt x="248" y="90"/>
                </a:cubicBezTo>
                <a:cubicBezTo>
                  <a:pt x="244" y="90"/>
                  <a:pt x="235" y="90"/>
                  <a:pt x="231" y="90"/>
                </a:cubicBezTo>
                <a:cubicBezTo>
                  <a:pt x="231" y="112"/>
                  <a:pt x="231" y="134"/>
                  <a:pt x="231" y="157"/>
                </a:cubicBezTo>
                <a:close/>
                <a:moveTo>
                  <a:pt x="180" y="25"/>
                </a:moveTo>
                <a:cubicBezTo>
                  <a:pt x="184" y="28"/>
                  <a:pt x="189" y="31"/>
                  <a:pt x="194" y="34"/>
                </a:cubicBezTo>
                <a:cubicBezTo>
                  <a:pt x="206" y="30"/>
                  <a:pt x="218" y="29"/>
                  <a:pt x="230" y="34"/>
                </a:cubicBezTo>
                <a:cubicBezTo>
                  <a:pt x="233" y="32"/>
                  <a:pt x="241" y="29"/>
                  <a:pt x="245" y="27"/>
                </a:cubicBezTo>
                <a:cubicBezTo>
                  <a:pt x="226" y="11"/>
                  <a:pt x="199" y="13"/>
                  <a:pt x="180" y="25"/>
                </a:cubicBezTo>
                <a:close/>
                <a:moveTo>
                  <a:pt x="196" y="155"/>
                </a:moveTo>
                <a:cubicBezTo>
                  <a:pt x="206" y="151"/>
                  <a:pt x="217" y="151"/>
                  <a:pt x="227" y="154"/>
                </a:cubicBezTo>
                <a:cubicBezTo>
                  <a:pt x="227" y="133"/>
                  <a:pt x="228" y="111"/>
                  <a:pt x="227" y="90"/>
                </a:cubicBezTo>
                <a:cubicBezTo>
                  <a:pt x="217" y="90"/>
                  <a:pt x="207" y="90"/>
                  <a:pt x="197" y="90"/>
                </a:cubicBezTo>
                <a:cubicBezTo>
                  <a:pt x="197" y="111"/>
                  <a:pt x="198" y="133"/>
                  <a:pt x="196" y="155"/>
                </a:cubicBezTo>
                <a:close/>
                <a:moveTo>
                  <a:pt x="228" y="73"/>
                </a:moveTo>
                <a:cubicBezTo>
                  <a:pt x="227" y="62"/>
                  <a:pt x="228" y="50"/>
                  <a:pt x="226" y="39"/>
                </a:cubicBezTo>
                <a:cubicBezTo>
                  <a:pt x="221" y="28"/>
                  <a:pt x="206" y="36"/>
                  <a:pt x="196" y="37"/>
                </a:cubicBezTo>
                <a:cubicBezTo>
                  <a:pt x="197" y="49"/>
                  <a:pt x="197" y="61"/>
                  <a:pt x="197" y="73"/>
                </a:cubicBezTo>
                <a:cubicBezTo>
                  <a:pt x="207" y="73"/>
                  <a:pt x="218" y="73"/>
                  <a:pt x="228" y="73"/>
                </a:cubicBezTo>
                <a:close/>
                <a:moveTo>
                  <a:pt x="176" y="74"/>
                </a:moveTo>
                <a:cubicBezTo>
                  <a:pt x="180" y="73"/>
                  <a:pt x="190" y="72"/>
                  <a:pt x="194" y="72"/>
                </a:cubicBezTo>
                <a:cubicBezTo>
                  <a:pt x="194" y="60"/>
                  <a:pt x="193" y="48"/>
                  <a:pt x="192" y="36"/>
                </a:cubicBezTo>
                <a:cubicBezTo>
                  <a:pt x="189" y="35"/>
                  <a:pt x="182" y="33"/>
                  <a:pt x="178" y="32"/>
                </a:cubicBezTo>
                <a:cubicBezTo>
                  <a:pt x="176" y="46"/>
                  <a:pt x="176" y="60"/>
                  <a:pt x="176" y="74"/>
                </a:cubicBezTo>
                <a:close/>
                <a:moveTo>
                  <a:pt x="250" y="152"/>
                </a:moveTo>
                <a:cubicBezTo>
                  <a:pt x="243" y="155"/>
                  <a:pt x="236" y="158"/>
                  <a:pt x="230" y="162"/>
                </a:cubicBezTo>
                <a:cubicBezTo>
                  <a:pt x="219" y="154"/>
                  <a:pt x="206" y="152"/>
                  <a:pt x="195" y="161"/>
                </a:cubicBezTo>
                <a:cubicBezTo>
                  <a:pt x="190" y="160"/>
                  <a:pt x="185" y="159"/>
                  <a:pt x="180" y="158"/>
                </a:cubicBezTo>
                <a:cubicBezTo>
                  <a:pt x="183" y="157"/>
                  <a:pt x="189" y="155"/>
                  <a:pt x="192" y="155"/>
                </a:cubicBezTo>
                <a:cubicBezTo>
                  <a:pt x="195" y="133"/>
                  <a:pt x="194" y="111"/>
                  <a:pt x="194" y="90"/>
                </a:cubicBezTo>
                <a:cubicBezTo>
                  <a:pt x="190" y="90"/>
                  <a:pt x="181" y="90"/>
                  <a:pt x="176" y="90"/>
                </a:cubicBezTo>
                <a:cubicBezTo>
                  <a:pt x="176" y="108"/>
                  <a:pt x="176" y="127"/>
                  <a:pt x="176" y="145"/>
                </a:cubicBezTo>
                <a:cubicBezTo>
                  <a:pt x="175" y="166"/>
                  <a:pt x="192" y="180"/>
                  <a:pt x="202" y="197"/>
                </a:cubicBezTo>
                <a:cubicBezTo>
                  <a:pt x="209" y="197"/>
                  <a:pt x="216" y="197"/>
                  <a:pt x="223" y="197"/>
                </a:cubicBezTo>
                <a:cubicBezTo>
                  <a:pt x="232" y="182"/>
                  <a:pt x="243" y="169"/>
                  <a:pt x="250" y="152"/>
                </a:cubicBezTo>
                <a:close/>
              </a:path>
            </a:pathLst>
          </a:custGeom>
          <a:solidFill>
            <a:srgbClr val="157E9F"/>
          </a:solidFill>
          <a:ln>
            <a:noFill/>
          </a:ln>
        </p:spPr>
        <p:txBody>
          <a:bodyPr vert="horz" wrap="square" lIns="91440" tIns="45720" rIns="91440" bIns="45720" numCol="1" anchor="t" anchorCtr="0" compatLnSpc="1"/>
          <a:lstStyle/>
          <a:p>
            <a:endParaRPr lang="zh-CN" altLang="en-US"/>
          </a:p>
        </p:txBody>
      </p:sp>
      <p:sp>
        <p:nvSpPr>
          <p:cNvPr id="9" name="文本框 8"/>
          <p:cNvSpPr txBox="1"/>
          <p:nvPr/>
        </p:nvSpPr>
        <p:spPr>
          <a:xfrm>
            <a:off x="0" y="3429000"/>
            <a:ext cx="12192000" cy="1754326"/>
          </a:xfrm>
          <a:prstGeom prst="rect">
            <a:avLst/>
          </a:prstGeom>
          <a:noFill/>
        </p:spPr>
        <p:txBody>
          <a:bodyPr wrap="square" rtlCol="0">
            <a:spAutoFit/>
          </a:bodyPr>
          <a:lstStyle/>
          <a:p>
            <a:pPr algn="ctr"/>
            <a:r>
              <a:rPr lang="en-US" altLang="zh-CN" sz="5400" b="1" dirty="0">
                <a:solidFill>
                  <a:schemeClr val="tx1">
                    <a:lumMod val="75000"/>
                    <a:lumOff val="25000"/>
                  </a:schemeClr>
                </a:solidFill>
                <a:latin typeface="Arial" panose="020B0604020202020204" pitchFamily="34" charset="0"/>
                <a:ea typeface="汉仪雅酷黑 95W" panose="020B0A04020202020204" charset="-122"/>
              </a:rPr>
              <a:t>NO.1</a:t>
            </a:r>
            <a:r>
              <a:rPr lang="zh-CN" altLang="en-US" sz="5400" b="1" dirty="0">
                <a:solidFill>
                  <a:schemeClr val="tx1">
                    <a:lumMod val="75000"/>
                    <a:lumOff val="25000"/>
                  </a:schemeClr>
                </a:solidFill>
                <a:latin typeface="Arial" panose="020B0604020202020204" pitchFamily="34" charset="0"/>
                <a:ea typeface="汉仪雅酷黑 95W" panose="020B0A04020202020204" charset="-122"/>
              </a:rPr>
              <a:t>学习职称评审政策</a:t>
            </a:r>
            <a:endParaRPr lang="zh-CN" altLang="en-US" sz="5400" b="1" dirty="0">
              <a:solidFill>
                <a:schemeClr val="tx1">
                  <a:lumMod val="75000"/>
                  <a:lumOff val="25000"/>
                </a:schemeClr>
              </a:solidFill>
              <a:latin typeface="Arial" panose="020B0604020202020204" pitchFamily="34" charset="0"/>
              <a:ea typeface="汉仪雅酷黑 95W" panose="020B0A04020202020204" charset="-122"/>
            </a:endParaRPr>
          </a:p>
          <a:p>
            <a:pPr algn="ctr"/>
            <a:endParaRPr lang="zh-CN" altLang="en-US" sz="5400" b="1" dirty="0">
              <a:solidFill>
                <a:schemeClr val="tx1">
                  <a:lumMod val="75000"/>
                  <a:lumOff val="25000"/>
                </a:schemeClr>
              </a:solidFill>
              <a:latin typeface="Arial" panose="020B0604020202020204" pitchFamily="34" charset="0"/>
              <a:ea typeface="汉仪雅酷黑 95W" panose="020B0A04020202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73249"/>
            <a:ext cx="8149079" cy="424732"/>
          </a:xfrm>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表彰奖励荣誉（</a:t>
            </a:r>
            <a:r>
              <a:rPr lang="en-US" altLang="zh-CN" dirty="0">
                <a:ln w="6600">
                  <a:solidFill>
                    <a:schemeClr val="accent2"/>
                  </a:solidFill>
                  <a:prstDash val="solid"/>
                </a:ln>
                <a:solidFill>
                  <a:srgbClr val="FFFFFF"/>
                </a:solidFill>
                <a:effectLst>
                  <a:outerShdw dist="38100" dir="2700000" algn="tl" rotWithShape="0">
                    <a:schemeClr val="accent2"/>
                  </a:outerShdw>
                </a:effectLst>
              </a:rPr>
              <a:t>10</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sp>
        <p:nvSpPr>
          <p:cNvPr id="19" name="矩形 18"/>
          <p:cNvSpPr/>
          <p:nvPr/>
        </p:nvSpPr>
        <p:spPr>
          <a:xfrm>
            <a:off x="4412849" y="5628577"/>
            <a:ext cx="6955751" cy="830997"/>
          </a:xfrm>
          <a:prstGeom prst="rect">
            <a:avLst/>
          </a:prstGeom>
          <a:noFill/>
        </p:spPr>
        <p:txBody>
          <a:bodyPr wrap="none" lIns="91440" tIns="45720" rIns="91440" bIns="45720">
            <a:spAutoFit/>
          </a:bodyPr>
          <a:lstStyle/>
          <a:p>
            <a:pPr algn="ctr"/>
            <a:r>
              <a:rPr lang="zh-CN" altLang="en-US" sz="4800" b="1" cap="none" spc="0" dirty="0">
                <a:ln w="22225">
                  <a:solidFill>
                    <a:schemeClr val="accent2"/>
                  </a:solidFill>
                  <a:prstDash val="solid"/>
                </a:ln>
                <a:solidFill>
                  <a:schemeClr val="accent2">
                    <a:lumMod val="40000"/>
                    <a:lumOff val="60000"/>
                  </a:schemeClr>
                </a:solidFill>
                <a:effectLst/>
              </a:rPr>
              <a:t>以评审当</a:t>
            </a:r>
            <a:r>
              <a:rPr lang="zh-CN" altLang="en-US" sz="4800" b="1" dirty="0">
                <a:ln w="22225">
                  <a:solidFill>
                    <a:schemeClr val="accent2"/>
                  </a:solidFill>
                  <a:prstDash val="solid"/>
                </a:ln>
                <a:solidFill>
                  <a:schemeClr val="accent2">
                    <a:lumMod val="40000"/>
                    <a:lumOff val="60000"/>
                  </a:schemeClr>
                </a:solidFill>
              </a:rPr>
              <a:t>地</a:t>
            </a:r>
            <a:r>
              <a:rPr lang="zh-CN" altLang="en-US" sz="4800" b="1" cap="none" spc="0" dirty="0">
                <a:ln w="22225">
                  <a:solidFill>
                    <a:schemeClr val="accent2"/>
                  </a:solidFill>
                  <a:prstDash val="solid"/>
                </a:ln>
                <a:solidFill>
                  <a:schemeClr val="accent2">
                    <a:lumMod val="40000"/>
                    <a:lumOff val="60000"/>
                  </a:schemeClr>
                </a:solidFill>
                <a:effectLst/>
              </a:rPr>
              <a:t>当年文件为准</a:t>
            </a:r>
            <a:endParaRPr lang="zh-CN" altLang="en-US" sz="4800" b="1" cap="none" spc="0" dirty="0">
              <a:ln w="22225">
                <a:solidFill>
                  <a:schemeClr val="accent2"/>
                </a:solidFill>
                <a:prstDash val="solid"/>
              </a:ln>
              <a:solidFill>
                <a:schemeClr val="accent2">
                  <a:lumMod val="40000"/>
                  <a:lumOff val="60000"/>
                </a:schemeClr>
              </a:solidFill>
              <a:effectLst/>
            </a:endParaRPr>
          </a:p>
        </p:txBody>
      </p:sp>
      <p:pic>
        <p:nvPicPr>
          <p:cNvPr id="16" name="幻灯片缩放定位 15">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571311" y="1218951"/>
            <a:ext cx="3648642" cy="2052361"/>
          </a:xfrm>
          <a:prstGeom prst="rect">
            <a:avLst/>
          </a:prstGeom>
          <a:ln w="3175">
            <a:solidFill>
              <a:prstClr val="lightGray"/>
            </a:solidFill>
          </a:ln>
        </p:spPr>
      </p:pic>
      <p:pic>
        <p:nvPicPr>
          <p:cNvPr id="18" name="幻灯片缩放定位 17">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571311" y="3448321"/>
            <a:ext cx="3648642" cy="2052361"/>
          </a:xfrm>
          <a:prstGeom prst="rect">
            <a:avLst/>
          </a:prstGeom>
          <a:ln w="3175">
            <a:solidFill>
              <a:prstClr val="lightGray"/>
            </a:solidFill>
          </a:ln>
        </p:spPr>
      </p:pic>
      <p:pic>
        <p:nvPicPr>
          <p:cNvPr id="21" name="图片 20"/>
          <p:cNvPicPr>
            <a:picLocks noChangeAspect="1"/>
          </p:cNvPicPr>
          <p:nvPr/>
        </p:nvPicPr>
        <p:blipFill>
          <a:blip r:embed="rId5"/>
          <a:stretch>
            <a:fillRect/>
          </a:stretch>
        </p:blipFill>
        <p:spPr>
          <a:xfrm>
            <a:off x="4488627" y="2617834"/>
            <a:ext cx="7191525" cy="16223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表彰奖励荣誉（</a:t>
            </a:r>
            <a:r>
              <a:rPr lang="en-US" altLang="zh-CN" dirty="0">
                <a:ln w="6600">
                  <a:solidFill>
                    <a:schemeClr val="accent2"/>
                  </a:solidFill>
                  <a:prstDash val="solid"/>
                </a:ln>
                <a:solidFill>
                  <a:srgbClr val="FFFFFF"/>
                </a:solidFill>
                <a:effectLst>
                  <a:outerShdw dist="38100" dir="2700000" algn="tl" rotWithShape="0">
                    <a:schemeClr val="accent2"/>
                  </a:outerShdw>
                </a:effectLst>
              </a:rPr>
              <a:t>10</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grpSp>
        <p:nvGrpSpPr>
          <p:cNvPr id="11" name="组合 10"/>
          <p:cNvGrpSpPr/>
          <p:nvPr/>
        </p:nvGrpSpPr>
        <p:grpSpPr>
          <a:xfrm>
            <a:off x="3842822" y="738334"/>
            <a:ext cx="3996690" cy="699770"/>
            <a:chOff x="4097655" y="3079115"/>
            <a:chExt cx="3996690" cy="699770"/>
          </a:xfrm>
        </p:grpSpPr>
        <p:sp>
          <p:nvSpPr>
            <p:cNvPr id="22" name="任意多边形 15"/>
            <p:cNvSpPr/>
            <p:nvPr/>
          </p:nvSpPr>
          <p:spPr>
            <a:xfrm>
              <a:off x="5935345" y="3141980"/>
              <a:ext cx="2159000" cy="574675"/>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24" name="椭圆 23"/>
            <p:cNvSpPr/>
            <p:nvPr/>
          </p:nvSpPr>
          <p:spPr>
            <a:xfrm>
              <a:off x="5243830" y="3079115"/>
              <a:ext cx="700405" cy="699770"/>
            </a:xfrm>
            <a:prstGeom prst="ellipse">
              <a:avLst/>
            </a:prstGeom>
            <a:solidFill>
              <a:srgbClr val="FFFFFF"/>
            </a:solidFill>
            <a:ln w="76200">
              <a:solidFill>
                <a:srgbClr val="56CA95"/>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25" name="图形 24"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6054090" y="3201035"/>
              <a:ext cx="283210" cy="456565"/>
            </a:xfrm>
            <a:prstGeom prst="rect">
              <a:avLst/>
            </a:prstGeom>
          </p:spPr>
        </p:pic>
        <p:pic>
          <p:nvPicPr>
            <p:cNvPr id="26" name="图形 25" descr="343435383038363b343532323430383bd3aacffab2bcbed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620" y="3176905"/>
              <a:ext cx="504190" cy="504190"/>
            </a:xfrm>
            <a:prstGeom prst="rect">
              <a:avLst/>
            </a:prstGeom>
            <a:effectLst>
              <a:outerShdw blurRad="25400" dist="12700" dir="8100000" algn="tr" rotWithShape="0">
                <a:srgbClr val="56CA95">
                  <a:lumMod val="50000"/>
                  <a:alpha val="40000"/>
                </a:srgbClr>
              </a:outerShdw>
            </a:effectLst>
          </p:spPr>
        </p:pic>
        <p:sp>
          <p:nvSpPr>
            <p:cNvPr id="27" name="任意多边形 81"/>
            <p:cNvSpPr/>
            <p:nvPr/>
          </p:nvSpPr>
          <p:spPr>
            <a:xfrm>
              <a:off x="4097655" y="3141980"/>
              <a:ext cx="1154430" cy="574675"/>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6CA9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28" name="文本框 96"/>
            <p:cNvSpPr txBox="1"/>
            <p:nvPr/>
          </p:nvSpPr>
          <p:spPr>
            <a:xfrm>
              <a:off x="4492625" y="3201670"/>
              <a:ext cx="559435" cy="45466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01</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sp>
          <p:nvSpPr>
            <p:cNvPr id="29" name="文本框 14"/>
            <p:cNvSpPr txBox="1"/>
            <p:nvPr/>
          </p:nvSpPr>
          <p:spPr>
            <a:xfrm>
              <a:off x="6407785" y="3241040"/>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uFillTx/>
                  <a:latin typeface="+mj-ea"/>
                  <a:ea typeface="+mj-ea"/>
                </a:rPr>
                <a:t>行政表彰</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grpSp>
      <p:sp>
        <p:nvSpPr>
          <p:cNvPr id="30" name="文本框 29"/>
          <p:cNvSpPr txBox="1"/>
          <p:nvPr/>
        </p:nvSpPr>
        <p:spPr>
          <a:xfrm>
            <a:off x="291059" y="1548039"/>
            <a:ext cx="11609881" cy="4840684"/>
          </a:xfrm>
          <a:prstGeom prst="rect">
            <a:avLst/>
          </a:prstGeom>
          <a:solidFill>
            <a:srgbClr val="34A471"/>
          </a:solidFill>
        </p:spPr>
        <p:style>
          <a:lnRef idx="3">
            <a:schemeClr val="lt1"/>
          </a:lnRef>
          <a:fillRef idx="1">
            <a:schemeClr val="accent5"/>
          </a:fillRef>
          <a:effectRef idx="1">
            <a:schemeClr val="accent5"/>
          </a:effectRef>
          <a:fontRef idx="minor">
            <a:schemeClr val="lt1"/>
          </a:fontRef>
        </p:style>
        <p:txBody>
          <a:bodyPr wrap="square" rIns="108000">
            <a:spAutoFit/>
          </a:bodyPr>
          <a:lstStyle/>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行政表彰指任现职以来受</a:t>
            </a:r>
            <a:r>
              <a:rPr lang="zh-CN" altLang="en-US" sz="2000" b="1" kern="100" dirty="0">
                <a:solidFill>
                  <a:srgbClr val="FFFF00"/>
                </a:solidFill>
                <a:effectLst>
                  <a:outerShdw blurRad="38100" dist="38100" dir="2700000" algn="tl">
                    <a:srgbClr val="000000">
                      <a:alpha val="43137"/>
                    </a:srgbClr>
                  </a:outerShdw>
                </a:effectLst>
                <a:latin typeface="+mj-ea"/>
                <a:ea typeface="+mj-ea"/>
              </a:rPr>
              <a:t>党委</a:t>
            </a:r>
            <a:r>
              <a:rPr lang="zh-CN" altLang="en-US" sz="2000" b="1" kern="100" dirty="0">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政府</a:t>
            </a:r>
            <a:r>
              <a:rPr lang="zh-CN" altLang="en-US" sz="2000" b="1" kern="100" dirty="0">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教育等行政部门</a:t>
            </a:r>
            <a:r>
              <a:rPr lang="zh-CN" altLang="en-US" sz="2000" b="1" kern="100" dirty="0">
                <a:effectLst>
                  <a:outerShdw blurRad="38100" dist="38100" dir="2700000" algn="tl">
                    <a:srgbClr val="000000">
                      <a:alpha val="43137"/>
                    </a:srgbClr>
                  </a:outerShdw>
                </a:effectLst>
                <a:latin typeface="+mj-ea"/>
                <a:ea typeface="+mj-ea"/>
              </a:rPr>
              <a:t>的表彰</a:t>
            </a:r>
            <a:endParaRPr lang="en-US" altLang="zh-CN" sz="2000" b="1" kern="100" dirty="0">
              <a:effectLst>
                <a:outerShdw blurRad="38100" dist="38100" dir="2700000" algn="tl">
                  <a:srgbClr val="000000">
                    <a:alpha val="43137"/>
                  </a:srgbClr>
                </a:outerShdw>
              </a:effectLst>
              <a:latin typeface="+mj-ea"/>
              <a:ea typeface="+mj-ea"/>
            </a:endParaRPr>
          </a:p>
          <a:p>
            <a:pPr marL="742950" lvl="1" indent="-285750">
              <a:lnSpc>
                <a:spcPct val="150000"/>
              </a:lnSpc>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属党委、政府表彰的加记</a:t>
            </a:r>
            <a:r>
              <a:rPr lang="en-US" altLang="zh-CN" sz="2000" b="1" kern="100" dirty="0">
                <a:effectLst>
                  <a:outerShdw blurRad="38100" dist="38100" dir="2700000" algn="tl">
                    <a:srgbClr val="000000">
                      <a:alpha val="43137"/>
                    </a:srgbClr>
                  </a:outerShdw>
                </a:effectLst>
                <a:latin typeface="+mj-ea"/>
                <a:ea typeface="+mj-ea"/>
              </a:rPr>
              <a:t>1</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742950" lvl="1" indent="-285750">
              <a:lnSpc>
                <a:spcPct val="150000"/>
              </a:lnSpc>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单项表彰降一个级别记分</a:t>
            </a:r>
            <a:endParaRPr lang="en-US" altLang="zh-CN" sz="2000" b="1" kern="100" dirty="0">
              <a:effectLst>
                <a:outerShdw blurRad="38100" dist="38100" dir="2700000" algn="tl">
                  <a:srgbClr val="000000">
                    <a:alpha val="43137"/>
                  </a:srgbClr>
                </a:outerShdw>
              </a:effectLst>
              <a:latin typeface="+mj-ea"/>
              <a:ea typeface="+mj-ea"/>
            </a:endParaRPr>
          </a:p>
          <a:p>
            <a:pPr marL="742950" lvl="1" indent="-285750">
              <a:lnSpc>
                <a:spcPct val="150000"/>
              </a:lnSpc>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非教育教学类单项表彰记</a:t>
            </a:r>
            <a:r>
              <a:rPr lang="en-US" altLang="zh-CN" sz="2000" b="1" kern="100" dirty="0">
                <a:effectLst>
                  <a:outerShdw blurRad="38100" dist="38100" dir="2700000" algn="tl">
                    <a:srgbClr val="000000">
                      <a:alpha val="43137"/>
                    </a:srgbClr>
                  </a:outerShdw>
                </a:effectLst>
                <a:latin typeface="+mj-ea"/>
                <a:ea typeface="+mj-ea"/>
              </a:rPr>
              <a:t>2</a:t>
            </a:r>
            <a:r>
              <a:rPr lang="zh-CN" altLang="en-US" sz="2000" b="1" kern="100" dirty="0">
                <a:effectLst>
                  <a:outerShdw blurRad="38100" dist="38100" dir="2700000" algn="tl">
                    <a:srgbClr val="000000">
                      <a:alpha val="43137"/>
                    </a:srgbClr>
                  </a:outerShdw>
                </a:effectLst>
                <a:latin typeface="+mj-ea"/>
                <a:ea typeface="+mj-ea"/>
              </a:rPr>
              <a:t>分止</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6</a:t>
            </a:r>
            <a:r>
              <a:rPr lang="zh-CN" altLang="en-US" sz="2000" b="1" kern="100" dirty="0">
                <a:effectLst>
                  <a:outerShdw blurRad="38100" dist="38100" dir="2700000" algn="tl">
                    <a:srgbClr val="000000">
                      <a:alpha val="43137"/>
                    </a:srgbClr>
                  </a:outerShdw>
                </a:effectLst>
                <a:latin typeface="+mj-ea"/>
                <a:ea typeface="+mj-ea"/>
              </a:rPr>
              <a:t>分</a:t>
            </a:r>
            <a:r>
              <a:rPr lang="en-US" altLang="zh-CN" sz="2000" b="1" kern="100" dirty="0">
                <a:effectLst>
                  <a:outerShdw blurRad="38100" dist="38100" dir="2700000" algn="tl">
                    <a:srgbClr val="000000">
                      <a:alpha val="43137"/>
                    </a:srgbClr>
                  </a:outerShdw>
                </a:effectLst>
                <a:latin typeface="+mj-ea"/>
                <a:ea typeface="+mj-ea"/>
              </a:rPr>
              <a:t>(</a:t>
            </a:r>
            <a:r>
              <a:rPr lang="zh-CN" altLang="en-US" sz="2000" b="1" kern="100" dirty="0">
                <a:solidFill>
                  <a:srgbClr val="FFFF00"/>
                </a:solidFill>
                <a:effectLst>
                  <a:outerShdw blurRad="38100" dist="38100" dir="2700000" algn="tl">
                    <a:srgbClr val="000000">
                      <a:alpha val="43137"/>
                    </a:srgbClr>
                  </a:outerShdw>
                </a:effectLst>
                <a:latin typeface="+mj-ea"/>
                <a:ea typeface="+mj-ea"/>
              </a:rPr>
              <a:t>乡镇级记</a:t>
            </a:r>
            <a:r>
              <a:rPr lang="en-US" altLang="zh-CN" sz="2000" b="1" kern="100" dirty="0">
                <a:solidFill>
                  <a:srgbClr val="FFFF00"/>
                </a:solidFill>
                <a:effectLst>
                  <a:outerShdw blurRad="38100" dist="38100" dir="2700000" algn="tl">
                    <a:srgbClr val="000000">
                      <a:alpha val="43137"/>
                    </a:srgbClr>
                  </a:outerShdw>
                </a:effectLst>
                <a:latin typeface="+mj-ea"/>
                <a:ea typeface="+mj-ea"/>
              </a:rPr>
              <a:t>1</a:t>
            </a:r>
            <a:r>
              <a:rPr lang="zh-CN" altLang="en-US" sz="2000" b="1" kern="100" dirty="0">
                <a:solidFill>
                  <a:srgbClr val="FFFF00"/>
                </a:solidFill>
                <a:effectLst>
                  <a:outerShdw blurRad="38100" dist="38100" dir="2700000" algn="tl">
                    <a:srgbClr val="000000">
                      <a:alpha val="43137"/>
                    </a:srgbClr>
                  </a:outerShdw>
                </a:effectLst>
                <a:latin typeface="+mj-ea"/>
                <a:ea typeface="+mj-ea"/>
              </a:rPr>
              <a:t>分止</a:t>
            </a:r>
            <a:r>
              <a:rPr lang="en-US" altLang="zh-CN" sz="2000" b="1" kern="100" dirty="0">
                <a:effectLst>
                  <a:outerShdw blurRad="38100" dist="38100" dir="2700000" algn="tl">
                    <a:srgbClr val="000000">
                      <a:alpha val="43137"/>
                    </a:srgbClr>
                  </a:outerShdw>
                </a:effectLst>
                <a:latin typeface="+mj-ea"/>
                <a:ea typeface="+mj-ea"/>
              </a:rPr>
              <a:t>)</a:t>
            </a:r>
            <a:r>
              <a:rPr lang="zh-CN" altLang="en-US" sz="2000" b="1" kern="100" dirty="0">
                <a:effectLst>
                  <a:outerShdw blurRad="38100" dist="38100" dir="2700000" algn="tl">
                    <a:srgbClr val="000000">
                      <a:alpha val="43137"/>
                    </a:srgbClr>
                  </a:outerShdw>
                </a:effectLst>
                <a:latin typeface="+mj-ea"/>
                <a:ea typeface="+mj-ea"/>
              </a:rPr>
              <a:t>。</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solidFill>
                  <a:srgbClr val="FFFF00"/>
                </a:solidFill>
                <a:effectLst>
                  <a:outerShdw blurRad="38100" dist="38100" dir="2700000" algn="tl">
                    <a:srgbClr val="000000">
                      <a:alpha val="43137"/>
                    </a:srgbClr>
                  </a:outerShdw>
                </a:effectLst>
                <a:latin typeface="+mj-ea"/>
                <a:ea typeface="+mj-ea"/>
              </a:rPr>
              <a:t>非党委、政府或非教育、人事部门评选表彰</a:t>
            </a:r>
            <a:r>
              <a:rPr lang="zh-CN" altLang="en-US" sz="2000" b="1" kern="100" dirty="0">
                <a:effectLst>
                  <a:outerShdw blurRad="38100" dist="38100" dir="2700000" algn="tl">
                    <a:srgbClr val="000000">
                      <a:alpha val="43137"/>
                    </a:srgbClr>
                  </a:outerShdw>
                </a:effectLst>
                <a:latin typeface="+mj-ea"/>
                <a:ea typeface="+mj-ea"/>
              </a:rPr>
              <a:t>的各种荣誉称号</a:t>
            </a:r>
            <a:r>
              <a:rPr lang="zh-CN" altLang="en-US" sz="2000" b="1" kern="100" dirty="0">
                <a:solidFill>
                  <a:srgbClr val="FFFF00"/>
                </a:solidFill>
                <a:effectLst>
                  <a:outerShdw blurRad="38100" dist="38100" dir="2700000" algn="tl">
                    <a:srgbClr val="000000">
                      <a:alpha val="43137"/>
                    </a:srgbClr>
                  </a:outerShdw>
                </a:effectLst>
                <a:latin typeface="+mj-ea"/>
                <a:ea typeface="+mj-ea"/>
              </a:rPr>
              <a:t>不予认可</a:t>
            </a:r>
            <a:r>
              <a:rPr lang="zh-CN" altLang="en-US" sz="2000" b="1" kern="100" dirty="0">
                <a:effectLst>
                  <a:outerShdw blurRad="38100" dist="38100" dir="2700000" algn="tl">
                    <a:srgbClr val="000000">
                      <a:alpha val="43137"/>
                    </a:srgbClr>
                  </a:outerShdw>
                </a:effectLst>
                <a:latin typeface="+mj-ea"/>
                <a:ea typeface="+mj-ea"/>
              </a:rPr>
              <a:t>。</a:t>
            </a:r>
            <a:endParaRPr lang="en-US" altLang="zh-CN" sz="2000" b="1" kern="100" dirty="0">
              <a:effectLst>
                <a:outerShdw blurRad="38100" dist="38100" dir="2700000" algn="tl">
                  <a:srgbClr val="000000">
                    <a:alpha val="43137"/>
                  </a:srgbClr>
                </a:outerShdw>
              </a:effectLst>
              <a:latin typeface="+mj-ea"/>
              <a:ea typeface="+mj-ea"/>
            </a:endParaRPr>
          </a:p>
          <a:p>
            <a:pPr marR="0" algn="l">
              <a:lnSpc>
                <a:spcPct val="150000"/>
              </a:lnSpc>
              <a:spcBef>
                <a:spcPts val="0"/>
              </a:spcBef>
              <a:spcAft>
                <a:spcPts val="0"/>
              </a:spcAft>
            </a:pPr>
            <a:r>
              <a:rPr kumimoji="0" lang="zh-CN" altLang="en-US"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要有证明</a:t>
            </a:r>
            <a:endParaRPr lang="en-US" altLang="zh-CN" sz="2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R="0" algn="l">
              <a:lnSpc>
                <a:spcPct val="150000"/>
              </a:lnSpc>
              <a:spcBef>
                <a:spcPts val="0"/>
              </a:spcBef>
              <a:spcAft>
                <a:spcPts val="0"/>
              </a:spcAft>
            </a:pPr>
            <a:r>
              <a:rPr kumimoji="0" lang="zh-CN" altLang="en-US"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要有证书</a:t>
            </a:r>
            <a:endParaRPr lang="en-US" altLang="zh-CN" sz="2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38100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按当地当年要求</a:t>
            </a:r>
            <a:endParaRPr lang="en-US" altLang="zh-CN" sz="1100" b="1" kern="100" dirty="0">
              <a:effectLst>
                <a:outerShdw blurRad="38100" dist="38100" dir="2700000" algn="tl">
                  <a:srgbClr val="000000">
                    <a:alpha val="43137"/>
                  </a:srgbClr>
                </a:outerShdw>
              </a:effectLst>
              <a:latin typeface="+mj-ea"/>
              <a:ea typeface="+mj-ea"/>
            </a:endParaRPr>
          </a:p>
          <a:p>
            <a:pPr marL="0" marR="0" indent="381000" algn="l">
              <a:lnSpc>
                <a:spcPct val="150000"/>
              </a:lnSpc>
              <a:spcBef>
                <a:spcPts val="0"/>
              </a:spcBef>
              <a:spcAft>
                <a:spcPts val="0"/>
              </a:spcAft>
            </a:pPr>
            <a:endParaRPr lang="zh-CN" altLang="en-US" sz="1100" b="1" kern="100" dirty="0">
              <a:effectLst>
                <a:outerShdw blurRad="38100" dist="38100" dir="2700000" algn="tl">
                  <a:srgbClr val="000000">
                    <a:alpha val="43137"/>
                  </a:srgbClr>
                </a:outerShdw>
              </a:effectLst>
              <a:latin typeface="+mj-ea"/>
              <a:ea typeface="+mj-ea"/>
            </a:endParaRPr>
          </a:p>
        </p:txBody>
      </p:sp>
      <p:pic>
        <p:nvPicPr>
          <p:cNvPr id="31" name="图片 30"/>
          <p:cNvPicPr>
            <a:picLocks noChangeAspect="1"/>
          </p:cNvPicPr>
          <p:nvPr/>
        </p:nvPicPr>
        <p:blipFill rotWithShape="1">
          <a:blip r:embed="rId5"/>
          <a:srcRect b="30873"/>
          <a:stretch>
            <a:fillRect/>
          </a:stretch>
        </p:blipFill>
        <p:spPr>
          <a:xfrm>
            <a:off x="3820326" y="4626862"/>
            <a:ext cx="7819271" cy="12267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对照标准</a:t>
            </a:r>
            <a:r>
              <a:rPr lang="en-US" altLang="zh-CN" dirty="0"/>
              <a:t>——</a:t>
            </a:r>
            <a:r>
              <a:rPr lang="zh-CN" altLang="en-US" dirty="0">
                <a:solidFill>
                  <a:srgbClr val="FFFF00"/>
                </a:solidFill>
              </a:rPr>
              <a:t>着手准备：</a:t>
            </a:r>
            <a:r>
              <a:rPr lang="zh-CN" altLang="en-US" dirty="0">
                <a:ln w="6600">
                  <a:solidFill>
                    <a:schemeClr val="accent2"/>
                  </a:solidFill>
                  <a:prstDash val="solid"/>
                </a:ln>
                <a:solidFill>
                  <a:srgbClr val="FFFFFF"/>
                </a:solidFill>
                <a:effectLst>
                  <a:outerShdw dist="38100" dir="2700000" algn="tl" rotWithShape="0">
                    <a:schemeClr val="accent2"/>
                  </a:outerShdw>
                </a:effectLst>
              </a:rPr>
              <a:t>表彰奖励荣誉（</a:t>
            </a:r>
            <a:r>
              <a:rPr lang="en-US" altLang="zh-CN" dirty="0">
                <a:ln w="6600">
                  <a:solidFill>
                    <a:schemeClr val="accent2"/>
                  </a:solidFill>
                  <a:prstDash val="solid"/>
                </a:ln>
                <a:solidFill>
                  <a:srgbClr val="FFFFFF"/>
                </a:solidFill>
                <a:effectLst>
                  <a:outerShdw dist="38100" dir="2700000" algn="tl" rotWithShape="0">
                    <a:schemeClr val="accent2"/>
                  </a:outerShdw>
                </a:effectLst>
              </a:rPr>
              <a:t>10</a:t>
            </a:r>
            <a:r>
              <a:rPr lang="zh-CN" altLang="en-US" dirty="0">
                <a:ln w="6600">
                  <a:solidFill>
                    <a:schemeClr val="accent2"/>
                  </a:solidFill>
                  <a:prstDash val="solid"/>
                </a:ln>
                <a:solidFill>
                  <a:srgbClr val="FFFFFF"/>
                </a:solidFill>
                <a:effectLst>
                  <a:outerShdw dist="38100" dir="2700000" algn="tl" rotWithShape="0">
                    <a:schemeClr val="accent2"/>
                  </a:outerShdw>
                </a:effectLst>
              </a:rPr>
              <a:t>分）</a:t>
            </a:r>
            <a:endParaRPr lang="zh-CN" altLang="en-US" dirty="0">
              <a:solidFill>
                <a:srgbClr val="FFFF00"/>
              </a:solidFill>
            </a:endParaRPr>
          </a:p>
        </p:txBody>
      </p:sp>
      <p:grpSp>
        <p:nvGrpSpPr>
          <p:cNvPr id="11" name="组合 10"/>
          <p:cNvGrpSpPr/>
          <p:nvPr/>
        </p:nvGrpSpPr>
        <p:grpSpPr>
          <a:xfrm>
            <a:off x="3842822" y="738334"/>
            <a:ext cx="3996690" cy="699770"/>
            <a:chOff x="4097655" y="3079115"/>
            <a:chExt cx="3996690" cy="699770"/>
          </a:xfrm>
        </p:grpSpPr>
        <p:sp>
          <p:nvSpPr>
            <p:cNvPr id="22" name="任意多边形 15"/>
            <p:cNvSpPr/>
            <p:nvPr/>
          </p:nvSpPr>
          <p:spPr>
            <a:xfrm>
              <a:off x="5935345" y="3141980"/>
              <a:ext cx="2159000" cy="574675"/>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24" name="椭圆 23"/>
            <p:cNvSpPr/>
            <p:nvPr/>
          </p:nvSpPr>
          <p:spPr>
            <a:xfrm>
              <a:off x="5243830" y="3079115"/>
              <a:ext cx="700405" cy="699770"/>
            </a:xfrm>
            <a:prstGeom prst="ellipse">
              <a:avLst/>
            </a:prstGeom>
            <a:solidFill>
              <a:srgbClr val="FFFFFF"/>
            </a:solidFill>
            <a:ln w="76200">
              <a:solidFill>
                <a:srgbClr val="56CA95"/>
              </a:solid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effectLst>
                  <a:outerShdw blurRad="38100" dist="38100" dir="2700000" algn="tl">
                    <a:srgbClr val="000000">
                      <a:alpha val="43137"/>
                    </a:srgbClr>
                  </a:outerShdw>
                </a:effectLst>
                <a:latin typeface="+mj-ea"/>
                <a:ea typeface="+mj-ea"/>
              </a:endParaRPr>
            </a:p>
          </p:txBody>
        </p:sp>
        <p:pic>
          <p:nvPicPr>
            <p:cNvPr id="25" name="图形 24" descr="3_画板 1"/>
            <p:cNvPicPr>
              <a:picLocks noChangeAspect="1"/>
            </p:cNvPicPr>
            <p:nvPr/>
          </p:nvPicPr>
          <p:blipFill>
            <a:blip r:embed="rId1">
              <a:extLst>
                <a:ext uri="{96DAC541-7B7A-43D3-8B79-37D633B846F1}">
                  <asvg:svgBlip xmlns:asvg="http://schemas.microsoft.com/office/drawing/2016/SVG/main" r:embed="rId2"/>
                </a:ext>
              </a:extLst>
            </a:blip>
            <a:srcRect l="63268" t="36389" r="29655" b="55556"/>
            <a:stretch>
              <a:fillRect/>
            </a:stretch>
          </p:blipFill>
          <p:spPr>
            <a:xfrm>
              <a:off x="6054090" y="3201035"/>
              <a:ext cx="283210" cy="456565"/>
            </a:xfrm>
            <a:prstGeom prst="rect">
              <a:avLst/>
            </a:prstGeom>
          </p:spPr>
        </p:pic>
        <p:pic>
          <p:nvPicPr>
            <p:cNvPr id="26" name="图形 25" descr="343435383038363b343532323430383bd3aacffab2bcbed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620" y="3176905"/>
              <a:ext cx="504190" cy="504190"/>
            </a:xfrm>
            <a:prstGeom prst="rect">
              <a:avLst/>
            </a:prstGeom>
            <a:effectLst>
              <a:outerShdw blurRad="25400" dist="12700" dir="8100000" algn="tr" rotWithShape="0">
                <a:srgbClr val="56CA95">
                  <a:lumMod val="50000"/>
                  <a:alpha val="40000"/>
                </a:srgbClr>
              </a:outerShdw>
            </a:effectLst>
          </p:spPr>
        </p:pic>
        <p:sp>
          <p:nvSpPr>
            <p:cNvPr id="27" name="任意多边形 81"/>
            <p:cNvSpPr/>
            <p:nvPr/>
          </p:nvSpPr>
          <p:spPr>
            <a:xfrm>
              <a:off x="4097655" y="3141980"/>
              <a:ext cx="1154430" cy="574675"/>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6CA9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b="1">
                <a:effectLst>
                  <a:outerShdw blurRad="38100" dist="38100" dir="2700000" algn="tl">
                    <a:srgbClr val="000000">
                      <a:alpha val="43137"/>
                    </a:srgbClr>
                  </a:outerShdw>
                </a:effectLst>
                <a:latin typeface="+mj-ea"/>
                <a:ea typeface="+mj-ea"/>
              </a:endParaRPr>
            </a:p>
          </p:txBody>
        </p:sp>
        <p:sp>
          <p:nvSpPr>
            <p:cNvPr id="28" name="文本框 96"/>
            <p:cNvSpPr txBox="1"/>
            <p:nvPr/>
          </p:nvSpPr>
          <p:spPr>
            <a:xfrm>
              <a:off x="4492625" y="3201670"/>
              <a:ext cx="559435" cy="45466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20" b="1" dirty="0">
                  <a:solidFill>
                    <a:srgbClr val="FFFFFF"/>
                  </a:solidFill>
                  <a:effectLst>
                    <a:outerShdw blurRad="38100" dist="38100" dir="2700000" algn="tl">
                      <a:srgbClr val="000000">
                        <a:alpha val="43137"/>
                      </a:srgbClr>
                    </a:outerShdw>
                  </a:effectLst>
                  <a:latin typeface="+mj-ea"/>
                  <a:ea typeface="+mj-ea"/>
                </a:rPr>
                <a:t>02</a:t>
              </a:r>
              <a:endParaRPr lang="en-US" altLang="zh-CN" sz="2220" b="1" dirty="0">
                <a:solidFill>
                  <a:srgbClr val="FFFFFF"/>
                </a:solidFill>
                <a:effectLst>
                  <a:outerShdw blurRad="38100" dist="38100" dir="2700000" algn="tl">
                    <a:srgbClr val="000000">
                      <a:alpha val="43137"/>
                    </a:srgbClr>
                  </a:outerShdw>
                </a:effectLst>
                <a:latin typeface="+mj-ea"/>
                <a:ea typeface="+mj-ea"/>
              </a:endParaRPr>
            </a:p>
          </p:txBody>
        </p:sp>
        <p:sp>
          <p:nvSpPr>
            <p:cNvPr id="29" name="文本框 14"/>
            <p:cNvSpPr txBox="1"/>
            <p:nvPr/>
          </p:nvSpPr>
          <p:spPr>
            <a:xfrm>
              <a:off x="6407785" y="3241040"/>
              <a:ext cx="1402080" cy="375920"/>
            </a:xfrm>
            <a:prstGeom prst="rect">
              <a:avLst/>
            </a:prstGeom>
            <a:noFill/>
          </p:spPr>
          <p:txBody>
            <a:bodyPr wrap="square" bIns="0" rtlCol="0">
              <a:normAutofit fontScale="8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500" b="1" spc="300" dirty="0">
                  <a:solidFill>
                    <a:srgbClr val="FFFFFF"/>
                  </a:solidFill>
                  <a:effectLst>
                    <a:outerShdw blurRad="38100" dist="38100" dir="2700000" algn="tl">
                      <a:srgbClr val="000000">
                        <a:alpha val="43137"/>
                      </a:srgbClr>
                    </a:outerShdw>
                  </a:effectLst>
                  <a:uFillTx/>
                  <a:latin typeface="+mj-ea"/>
                  <a:ea typeface="+mj-ea"/>
                </a:rPr>
                <a:t>业务荣誉</a:t>
              </a:r>
              <a:endParaRPr lang="zh-CN" altLang="en-US" sz="2500" b="1" spc="300" dirty="0">
                <a:solidFill>
                  <a:srgbClr val="FFFFFF"/>
                </a:solidFill>
                <a:effectLst>
                  <a:outerShdw blurRad="38100" dist="38100" dir="2700000" algn="tl">
                    <a:srgbClr val="000000">
                      <a:alpha val="43137"/>
                    </a:srgbClr>
                  </a:outerShdw>
                </a:effectLst>
                <a:uFillTx/>
                <a:latin typeface="+mj-ea"/>
                <a:ea typeface="+mj-ea"/>
              </a:endParaRPr>
            </a:p>
          </p:txBody>
        </p:sp>
      </p:grpSp>
      <p:sp>
        <p:nvSpPr>
          <p:cNvPr id="30" name="文本框 29"/>
          <p:cNvSpPr txBox="1"/>
          <p:nvPr/>
        </p:nvSpPr>
        <p:spPr>
          <a:xfrm>
            <a:off x="291059" y="1548039"/>
            <a:ext cx="11609881" cy="5094536"/>
          </a:xfrm>
          <a:prstGeom prst="rect">
            <a:avLst/>
          </a:prstGeom>
          <a:solidFill>
            <a:srgbClr val="34A471"/>
          </a:solidFill>
        </p:spPr>
        <p:style>
          <a:lnRef idx="3">
            <a:schemeClr val="lt1"/>
          </a:lnRef>
          <a:fillRef idx="1">
            <a:schemeClr val="accent5"/>
          </a:fillRef>
          <a:effectRef idx="1">
            <a:schemeClr val="accent5"/>
          </a:effectRef>
          <a:fontRef idx="minor">
            <a:schemeClr val="lt1"/>
          </a:fontRef>
        </p:style>
        <p:txBody>
          <a:bodyPr wrap="square" rIns="108000">
            <a:spAutoFit/>
          </a:bodyPr>
          <a:lstStyle/>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主要指获得“明星教师”、“骨干教师”、“教学能手”、“奥赛优秀教练员”、（学段或学科）“教学工作先进个人”等荣誉称号，</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满分为</a:t>
            </a:r>
            <a:r>
              <a:rPr lang="en-US" altLang="zh-CN" sz="2000" b="1" kern="100" dirty="0">
                <a:effectLst>
                  <a:outerShdw blurRad="38100" dist="38100" dir="2700000" algn="tl">
                    <a:srgbClr val="000000">
                      <a:alpha val="43137"/>
                    </a:srgbClr>
                  </a:outerShdw>
                </a:effectLst>
                <a:latin typeface="+mj-ea"/>
                <a:ea typeface="+mj-ea"/>
              </a:rPr>
              <a:t>4</a:t>
            </a:r>
            <a:r>
              <a:rPr lang="zh-CN" altLang="en-US" sz="2000" b="1" kern="100" dirty="0">
                <a:effectLst>
                  <a:outerShdw blurRad="38100" dist="38100" dir="2700000" algn="tl">
                    <a:srgbClr val="000000">
                      <a:alpha val="43137"/>
                    </a:srgbClr>
                  </a:outerShdw>
                </a:effectLst>
                <a:latin typeface="+mj-ea"/>
                <a:ea typeface="+mj-ea"/>
              </a:rPr>
              <a:t>分。</a:t>
            </a:r>
            <a:endParaRPr lang="en-US" altLang="zh-CN" sz="2000" b="1" kern="100" dirty="0">
              <a:effectLst>
                <a:outerShdw blurRad="38100" dist="38100" dir="2700000" algn="tl">
                  <a:srgbClr val="000000">
                    <a:alpha val="43137"/>
                  </a:srgbClr>
                </a:outerShdw>
              </a:effectLst>
              <a:latin typeface="+mj-ea"/>
              <a:ea typeface="+mj-ea"/>
            </a:endParaRPr>
          </a:p>
          <a:p>
            <a:pPr marL="285750" marR="0" indent="-285750" algn="l">
              <a:lnSpc>
                <a:spcPct val="150000"/>
              </a:lnSpc>
              <a:spcBef>
                <a:spcPts val="0"/>
              </a:spcBef>
              <a:spcAft>
                <a:spcPts val="0"/>
              </a:spcAft>
              <a:buFont typeface="Wingdings" panose="05000000000000000000" pitchFamily="2" charset="2"/>
              <a:buChar char="l"/>
            </a:pPr>
            <a:r>
              <a:rPr lang="zh-CN" altLang="en-US" sz="2000" b="1" kern="100" dirty="0">
                <a:effectLst>
                  <a:outerShdw blurRad="38100" dist="38100" dir="2700000" algn="tl">
                    <a:srgbClr val="000000">
                      <a:alpha val="43137"/>
                    </a:srgbClr>
                  </a:outerShdw>
                </a:effectLst>
                <a:latin typeface="+mj-ea"/>
                <a:ea typeface="+mj-ea"/>
              </a:rPr>
              <a:t>各类表彰和荣誉同年度同类型只记一次最高分，申报职称时须附上表彰文件和证书。</a:t>
            </a:r>
            <a:endParaRPr lang="en-US" altLang="zh-CN" sz="2000" b="1" kern="100" dirty="0">
              <a:effectLst>
                <a:outerShdw blurRad="38100" dist="38100" dir="2700000" algn="tl">
                  <a:srgbClr val="000000">
                    <a:alpha val="43137"/>
                  </a:srgbClr>
                </a:outerShdw>
              </a:effectLst>
              <a:latin typeface="+mj-ea"/>
              <a:ea typeface="+mj-ea"/>
            </a:endParaRPr>
          </a:p>
          <a:p>
            <a:pPr marR="0" algn="l">
              <a:lnSpc>
                <a:spcPct val="150000"/>
              </a:lnSpc>
              <a:spcBef>
                <a:spcPts val="0"/>
              </a:spcBef>
              <a:spcAft>
                <a:spcPts val="0"/>
              </a:spcAft>
            </a:pPr>
            <a:r>
              <a:rPr kumimoji="0" lang="en-US" altLang="zh-CN"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a:t>
            </a:r>
            <a:endParaRPr kumimoji="0" lang="en-US" altLang="zh-CN" sz="2800" b="1" i="0" u="none" strike="noStrike" kern="10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R="0" algn="l">
              <a:lnSpc>
                <a:spcPct val="150000"/>
              </a:lnSpc>
              <a:spcBef>
                <a:spcPts val="0"/>
              </a:spcBef>
              <a:spcAft>
                <a:spcPts val="0"/>
              </a:spcAft>
            </a:pPr>
            <a:endParaRPr lang="en-US" altLang="zh-CN" sz="2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R="0" algn="l">
              <a:lnSpc>
                <a:spcPct val="150000"/>
              </a:lnSpc>
              <a:spcBef>
                <a:spcPts val="0"/>
              </a:spcBef>
              <a:spcAft>
                <a:spcPts val="0"/>
              </a:spcAft>
            </a:pPr>
            <a:endParaRPr lang="en-US" altLang="zh-CN" sz="2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R="0" algn="l">
              <a:lnSpc>
                <a:spcPct val="150000"/>
              </a:lnSpc>
              <a:spcBef>
                <a:spcPts val="0"/>
              </a:spcBef>
              <a:spcAft>
                <a:spcPts val="0"/>
              </a:spcAft>
            </a:pPr>
            <a:endParaRPr lang="en-US" altLang="zh-CN" sz="2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R="0" algn="l">
              <a:lnSpc>
                <a:spcPct val="150000"/>
              </a:lnSpc>
              <a:spcBef>
                <a:spcPts val="0"/>
              </a:spcBef>
              <a:spcAft>
                <a:spcPts val="0"/>
              </a:spcAft>
            </a:pPr>
            <a:endParaRPr lang="en-US" altLang="zh-CN" sz="2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882338" y="4135804"/>
            <a:ext cx="10541227" cy="17628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73249"/>
            <a:ext cx="8149079" cy="424732"/>
          </a:xfrm>
        </p:spPr>
        <p:txBody>
          <a:bodyPr/>
          <a:lstStyle/>
          <a:p>
            <a:r>
              <a:rPr lang="zh-CN" altLang="en-US" dirty="0"/>
              <a:t>对照标准</a:t>
            </a:r>
            <a:r>
              <a:rPr lang="en-US" altLang="zh-CN" dirty="0"/>
              <a:t>——</a:t>
            </a:r>
            <a:r>
              <a:rPr lang="zh-CN" altLang="en-US" dirty="0">
                <a:solidFill>
                  <a:srgbClr val="FFFF00"/>
                </a:solidFill>
              </a:rPr>
              <a:t>特别关注：</a:t>
            </a:r>
            <a:r>
              <a:rPr lang="zh-CN" altLang="en-US" dirty="0">
                <a:ln w="6600">
                  <a:solidFill>
                    <a:schemeClr val="accent2"/>
                  </a:solidFill>
                  <a:prstDash val="solid"/>
                </a:ln>
                <a:solidFill>
                  <a:srgbClr val="FFFFFF"/>
                </a:solidFill>
                <a:effectLst>
                  <a:outerShdw dist="38100" dir="2700000" algn="tl" rotWithShape="0">
                    <a:schemeClr val="accent2"/>
                  </a:outerShdw>
                </a:effectLst>
              </a:rPr>
              <a:t>一票否决</a:t>
            </a:r>
            <a:endParaRPr lang="zh-CN" altLang="en-US" dirty="0">
              <a:solidFill>
                <a:srgbClr val="FFFF00"/>
              </a:solidFill>
            </a:endParaRPr>
          </a:p>
        </p:txBody>
      </p:sp>
      <p:sp>
        <p:nvSpPr>
          <p:cNvPr id="19" name="矩形 18"/>
          <p:cNvSpPr/>
          <p:nvPr/>
        </p:nvSpPr>
        <p:spPr>
          <a:xfrm>
            <a:off x="2816396" y="5688537"/>
            <a:ext cx="6955751" cy="830997"/>
          </a:xfrm>
          <a:prstGeom prst="rect">
            <a:avLst/>
          </a:prstGeom>
          <a:noFill/>
        </p:spPr>
        <p:txBody>
          <a:bodyPr wrap="none" lIns="91440" tIns="45720" rIns="91440" bIns="45720">
            <a:spAutoFit/>
          </a:bodyPr>
          <a:lstStyle/>
          <a:p>
            <a:pPr algn="ctr"/>
            <a:r>
              <a:rPr lang="zh-CN" altLang="en-US" sz="4800" b="1" cap="none" spc="0" dirty="0">
                <a:ln w="22225">
                  <a:solidFill>
                    <a:schemeClr val="accent2"/>
                  </a:solidFill>
                  <a:prstDash val="solid"/>
                </a:ln>
                <a:solidFill>
                  <a:schemeClr val="accent2">
                    <a:lumMod val="40000"/>
                    <a:lumOff val="60000"/>
                  </a:schemeClr>
                </a:solidFill>
                <a:effectLst/>
              </a:rPr>
              <a:t>以评审当</a:t>
            </a:r>
            <a:r>
              <a:rPr lang="zh-CN" altLang="en-US" sz="4800" b="1" dirty="0">
                <a:ln w="22225">
                  <a:solidFill>
                    <a:schemeClr val="accent2"/>
                  </a:solidFill>
                  <a:prstDash val="solid"/>
                </a:ln>
                <a:solidFill>
                  <a:schemeClr val="accent2">
                    <a:lumMod val="40000"/>
                    <a:lumOff val="60000"/>
                  </a:schemeClr>
                </a:solidFill>
              </a:rPr>
              <a:t>地</a:t>
            </a:r>
            <a:r>
              <a:rPr lang="zh-CN" altLang="en-US" sz="4800" b="1" cap="none" spc="0" dirty="0">
                <a:ln w="22225">
                  <a:solidFill>
                    <a:schemeClr val="accent2"/>
                  </a:solidFill>
                  <a:prstDash val="solid"/>
                </a:ln>
                <a:solidFill>
                  <a:schemeClr val="accent2">
                    <a:lumMod val="40000"/>
                    <a:lumOff val="60000"/>
                  </a:schemeClr>
                </a:solidFill>
                <a:effectLst/>
              </a:rPr>
              <a:t>当年文件为准</a:t>
            </a:r>
            <a:endParaRPr lang="zh-CN" altLang="en-US" sz="4800" b="1" cap="none" spc="0" dirty="0">
              <a:ln w="22225">
                <a:solidFill>
                  <a:schemeClr val="accent2"/>
                </a:solidFill>
                <a:prstDash val="solid"/>
              </a:ln>
              <a:solidFill>
                <a:schemeClr val="accent2">
                  <a:lumMod val="40000"/>
                  <a:lumOff val="60000"/>
                </a:schemeClr>
              </a:solidFill>
              <a:effectLst/>
            </a:endParaRPr>
          </a:p>
        </p:txBody>
      </p:sp>
      <p:graphicFrame>
        <p:nvGraphicFramePr>
          <p:cNvPr id="3" name="图示 2"/>
          <p:cNvGraphicFramePr/>
          <p:nvPr/>
        </p:nvGraphicFramePr>
        <p:xfrm>
          <a:off x="509666" y="1079292"/>
          <a:ext cx="11190157" cy="449704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4695" y="884420"/>
            <a:ext cx="10980295" cy="5808688"/>
          </a:xfrm>
          <a:prstGeom prst="rect">
            <a:avLst/>
          </a:prstGeom>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45414" y="289803"/>
            <a:ext cx="8149079" cy="424732"/>
          </a:xfrm>
        </p:spPr>
        <p:txBody>
          <a:bodyPr/>
          <a:lstStyle/>
          <a:p>
            <a:r>
              <a:rPr lang="zh-CN" altLang="en-US" dirty="0"/>
              <a:t>梳理：探讨评审准备策略</a:t>
            </a:r>
            <a:endParaRPr lang="zh-CN" altLang="en-US" dirty="0"/>
          </a:p>
        </p:txBody>
      </p:sp>
      <p:pic>
        <p:nvPicPr>
          <p:cNvPr id="5" name="图片 4"/>
          <p:cNvPicPr>
            <a:picLocks noChangeAspect="1"/>
          </p:cNvPicPr>
          <p:nvPr/>
        </p:nvPicPr>
        <p:blipFill>
          <a:blip r:embed="rId1"/>
          <a:stretch>
            <a:fillRect/>
          </a:stretch>
        </p:blipFill>
        <p:spPr>
          <a:xfrm>
            <a:off x="1017813" y="884420"/>
            <a:ext cx="3202140" cy="5633799"/>
          </a:xfrm>
          <a:prstGeom prst="rect">
            <a:avLst/>
          </a:prstGeom>
        </p:spPr>
      </p:pic>
      <p:pic>
        <p:nvPicPr>
          <p:cNvPr id="8" name="幻灯片缩放定位 7">
            <a:hlinkClick r:id="rId2" action="ppaction://hlinksldjump"/>
          </p:cNvPr>
          <p:cNvPicPr>
            <a:picLocks noGrp="1" noRot="1" noChangeAspect="1" noMove="1" noResize="1" noEditPoints="1" noAdjustHandles="1" noChangeArrowheads="1" noChangeShapeType="1"/>
          </p:cNvPicPr>
          <p:nvPr/>
        </p:nvPicPr>
        <p:blipFill>
          <a:blip r:embed="rId3"/>
          <a:stretch>
            <a:fillRect/>
          </a:stretch>
        </p:blipFill>
        <p:spPr>
          <a:xfrm>
            <a:off x="3492248" y="884420"/>
            <a:ext cx="899872" cy="506178"/>
          </a:xfrm>
          <a:prstGeom prst="rect">
            <a:avLst/>
          </a:prstGeom>
          <a:ln w="3175">
            <a:solidFill>
              <a:prstClr val="lightGray"/>
            </a:solidFill>
          </a:ln>
        </p:spPr>
      </p:pic>
      <p:pic>
        <p:nvPicPr>
          <p:cNvPr id="10" name="幻灯片缩放定位 9">
            <a:hlinkClick r:id="rId4" action="ppaction://hlinksldjump"/>
          </p:cNvPr>
          <p:cNvPicPr>
            <a:picLocks noGrp="1" noRot="1" noChangeAspect="1" noMove="1" noResize="1" noEditPoints="1" noAdjustHandles="1" noChangeArrowheads="1" noChangeShapeType="1"/>
          </p:cNvPicPr>
          <p:nvPr/>
        </p:nvPicPr>
        <p:blipFill>
          <a:blip r:embed="rId5"/>
          <a:stretch>
            <a:fillRect/>
          </a:stretch>
        </p:blipFill>
        <p:spPr>
          <a:xfrm>
            <a:off x="4283525" y="4858502"/>
            <a:ext cx="1090450" cy="613378"/>
          </a:xfrm>
          <a:prstGeom prst="rect">
            <a:avLst/>
          </a:prstGeom>
          <a:ln w="3175">
            <a:solidFill>
              <a:prstClr val="lightGray"/>
            </a:solidFill>
          </a:ln>
        </p:spPr>
      </p:pic>
      <p:pic>
        <p:nvPicPr>
          <p:cNvPr id="12" name="幻灯片缩放定位 11">
            <a:hlinkClick r:id="rId6" action="ppaction://hlinksldjump"/>
          </p:cNvPr>
          <p:cNvPicPr>
            <a:picLocks noGrp="1" noRot="1" noChangeAspect="1" noMove="1" noResize="1" noEditPoints="1" noAdjustHandles="1" noChangeArrowheads="1" noChangeShapeType="1"/>
          </p:cNvPicPr>
          <p:nvPr/>
        </p:nvPicPr>
        <p:blipFill>
          <a:blip r:embed="rId7"/>
          <a:stretch>
            <a:fillRect/>
          </a:stretch>
        </p:blipFill>
        <p:spPr>
          <a:xfrm>
            <a:off x="4465404" y="1386120"/>
            <a:ext cx="1630596" cy="917210"/>
          </a:xfrm>
          <a:prstGeom prst="rect">
            <a:avLst/>
          </a:prstGeom>
          <a:ln w="3175">
            <a:solidFill>
              <a:prstClr val="lightGray"/>
            </a:solidFill>
          </a:ln>
        </p:spPr>
      </p:pic>
      <p:pic>
        <p:nvPicPr>
          <p:cNvPr id="14" name="幻灯片缩放定位 13">
            <a:hlinkClick r:id="rId8" action="ppaction://hlinksldjump"/>
          </p:cNvPr>
          <p:cNvPicPr>
            <a:picLocks noGrp="1" noRot="1" noChangeAspect="1" noMove="1" noResize="1" noEditPoints="1" noAdjustHandles="1" noChangeArrowheads="1" noChangeShapeType="1"/>
          </p:cNvPicPr>
          <p:nvPr/>
        </p:nvPicPr>
        <p:blipFill>
          <a:blip r:embed="rId9"/>
          <a:stretch>
            <a:fillRect/>
          </a:stretch>
        </p:blipFill>
        <p:spPr>
          <a:xfrm>
            <a:off x="4358434" y="2597983"/>
            <a:ext cx="3048000" cy="1714500"/>
          </a:xfrm>
          <a:prstGeom prst="rect">
            <a:avLst/>
          </a:prstGeom>
          <a:ln w="3175">
            <a:solidFill>
              <a:prstClr val="lightGray"/>
            </a:solidFill>
          </a:ln>
        </p:spPr>
      </p:pic>
      <p:pic>
        <p:nvPicPr>
          <p:cNvPr id="16" name="幻灯片缩放定位 15">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4283525" y="5628742"/>
            <a:ext cx="1581291" cy="889477"/>
          </a:xfrm>
          <a:prstGeom prst="rect">
            <a:avLst/>
          </a:prstGeom>
          <a:ln w="3175">
            <a:solidFill>
              <a:prstClr val="lightGray"/>
            </a:solidFill>
          </a:ln>
        </p:spPr>
      </p:pic>
      <p:pic>
        <p:nvPicPr>
          <p:cNvPr id="18" name="图片 17"/>
          <p:cNvPicPr>
            <a:picLocks noChangeAspect="1"/>
          </p:cNvPicPr>
          <p:nvPr/>
        </p:nvPicPr>
        <p:blipFill>
          <a:blip r:embed="rId12"/>
          <a:stretch>
            <a:fillRect/>
          </a:stretch>
        </p:blipFill>
        <p:spPr>
          <a:xfrm>
            <a:off x="7727756" y="1139252"/>
            <a:ext cx="1535346" cy="53789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66"/>
          <p:cNvSpPr>
            <a:spLocks noEditPoints="1"/>
          </p:cNvSpPr>
          <p:nvPr/>
        </p:nvSpPr>
        <p:spPr bwMode="auto">
          <a:xfrm>
            <a:off x="5337683" y="2097622"/>
            <a:ext cx="1516634" cy="1331378"/>
          </a:xfrm>
          <a:custGeom>
            <a:avLst/>
            <a:gdLst>
              <a:gd name="T0" fmla="*/ 133 w 260"/>
              <a:gd name="T1" fmla="*/ 181 h 228"/>
              <a:gd name="T2" fmla="*/ 11 w 260"/>
              <a:gd name="T3" fmla="*/ 125 h 228"/>
              <a:gd name="T4" fmla="*/ 123 w 260"/>
              <a:gd name="T5" fmla="*/ 172 h 228"/>
              <a:gd name="T6" fmla="*/ 133 w 260"/>
              <a:gd name="T7" fmla="*/ 81 h 228"/>
              <a:gd name="T8" fmla="*/ 82 w 260"/>
              <a:gd name="T9" fmla="*/ 68 h 228"/>
              <a:gd name="T10" fmla="*/ 29 w 260"/>
              <a:gd name="T11" fmla="*/ 58 h 228"/>
              <a:gd name="T12" fmla="*/ 11 w 260"/>
              <a:gd name="T13" fmla="*/ 84 h 228"/>
              <a:gd name="T14" fmla="*/ 55 w 260"/>
              <a:gd name="T15" fmla="*/ 122 h 228"/>
              <a:gd name="T16" fmla="*/ 0 w 260"/>
              <a:gd name="T17" fmla="*/ 100 h 228"/>
              <a:gd name="T18" fmla="*/ 72 w 260"/>
              <a:gd name="T19" fmla="*/ 150 h 228"/>
              <a:gd name="T20" fmla="*/ 150 w 260"/>
              <a:gd name="T21" fmla="*/ 56 h 228"/>
              <a:gd name="T22" fmla="*/ 55 w 260"/>
              <a:gd name="T23" fmla="*/ 122 h 228"/>
              <a:gd name="T24" fmla="*/ 245 w 260"/>
              <a:gd name="T25" fmla="*/ 183 h 228"/>
              <a:gd name="T26" fmla="*/ 166 w 260"/>
              <a:gd name="T27" fmla="*/ 162 h 228"/>
              <a:gd name="T28" fmla="*/ 195 w 260"/>
              <a:gd name="T29" fmla="*/ 7 h 228"/>
              <a:gd name="T30" fmla="*/ 259 w 260"/>
              <a:gd name="T31" fmla="*/ 154 h 228"/>
              <a:gd name="T32" fmla="*/ 231 w 260"/>
              <a:gd name="T33" fmla="*/ 38 h 228"/>
              <a:gd name="T34" fmla="*/ 248 w 260"/>
              <a:gd name="T35" fmla="*/ 72 h 228"/>
              <a:gd name="T36" fmla="*/ 231 w 260"/>
              <a:gd name="T37" fmla="*/ 157 h 228"/>
              <a:gd name="T38" fmla="*/ 248 w 260"/>
              <a:gd name="T39" fmla="*/ 90 h 228"/>
              <a:gd name="T40" fmla="*/ 231 w 260"/>
              <a:gd name="T41" fmla="*/ 157 h 228"/>
              <a:gd name="T42" fmla="*/ 194 w 260"/>
              <a:gd name="T43" fmla="*/ 34 h 228"/>
              <a:gd name="T44" fmla="*/ 245 w 260"/>
              <a:gd name="T45" fmla="*/ 27 h 228"/>
              <a:gd name="T46" fmla="*/ 196 w 260"/>
              <a:gd name="T47" fmla="*/ 155 h 228"/>
              <a:gd name="T48" fmla="*/ 227 w 260"/>
              <a:gd name="T49" fmla="*/ 90 h 228"/>
              <a:gd name="T50" fmla="*/ 196 w 260"/>
              <a:gd name="T51" fmla="*/ 155 h 228"/>
              <a:gd name="T52" fmla="*/ 226 w 260"/>
              <a:gd name="T53" fmla="*/ 39 h 228"/>
              <a:gd name="T54" fmla="*/ 197 w 260"/>
              <a:gd name="T55" fmla="*/ 73 h 228"/>
              <a:gd name="T56" fmla="*/ 176 w 260"/>
              <a:gd name="T57" fmla="*/ 74 h 228"/>
              <a:gd name="T58" fmla="*/ 192 w 260"/>
              <a:gd name="T59" fmla="*/ 36 h 228"/>
              <a:gd name="T60" fmla="*/ 176 w 260"/>
              <a:gd name="T61" fmla="*/ 74 h 228"/>
              <a:gd name="T62" fmla="*/ 230 w 260"/>
              <a:gd name="T63" fmla="*/ 162 h 228"/>
              <a:gd name="T64" fmla="*/ 180 w 260"/>
              <a:gd name="T65" fmla="*/ 158 h 228"/>
              <a:gd name="T66" fmla="*/ 194 w 260"/>
              <a:gd name="T67" fmla="*/ 90 h 228"/>
              <a:gd name="T68" fmla="*/ 176 w 260"/>
              <a:gd name="T69" fmla="*/ 145 h 228"/>
              <a:gd name="T70" fmla="*/ 223 w 260"/>
              <a:gd name="T71" fmla="*/ 19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8">
                <a:moveTo>
                  <a:pt x="133" y="81"/>
                </a:moveTo>
                <a:cubicBezTo>
                  <a:pt x="132" y="115"/>
                  <a:pt x="134" y="148"/>
                  <a:pt x="133" y="181"/>
                </a:cubicBezTo>
                <a:cubicBezTo>
                  <a:pt x="92" y="182"/>
                  <a:pt x="51" y="184"/>
                  <a:pt x="10" y="180"/>
                </a:cubicBezTo>
                <a:cubicBezTo>
                  <a:pt x="10" y="162"/>
                  <a:pt x="10" y="144"/>
                  <a:pt x="11" y="125"/>
                </a:cubicBezTo>
                <a:cubicBezTo>
                  <a:pt x="24" y="138"/>
                  <a:pt x="19" y="156"/>
                  <a:pt x="20" y="172"/>
                </a:cubicBezTo>
                <a:cubicBezTo>
                  <a:pt x="54" y="172"/>
                  <a:pt x="89" y="172"/>
                  <a:pt x="123" y="172"/>
                </a:cubicBezTo>
                <a:cubicBezTo>
                  <a:pt x="123" y="143"/>
                  <a:pt x="123" y="115"/>
                  <a:pt x="123" y="87"/>
                </a:cubicBezTo>
                <a:cubicBezTo>
                  <a:pt x="126" y="85"/>
                  <a:pt x="131" y="83"/>
                  <a:pt x="133" y="81"/>
                </a:cubicBezTo>
                <a:close/>
                <a:moveTo>
                  <a:pt x="23" y="68"/>
                </a:moveTo>
                <a:cubicBezTo>
                  <a:pt x="43" y="68"/>
                  <a:pt x="62" y="69"/>
                  <a:pt x="82" y="68"/>
                </a:cubicBezTo>
                <a:cubicBezTo>
                  <a:pt x="91" y="69"/>
                  <a:pt x="97" y="63"/>
                  <a:pt x="104" y="59"/>
                </a:cubicBezTo>
                <a:cubicBezTo>
                  <a:pt x="79" y="59"/>
                  <a:pt x="54" y="58"/>
                  <a:pt x="29" y="58"/>
                </a:cubicBezTo>
                <a:cubicBezTo>
                  <a:pt x="23" y="59"/>
                  <a:pt x="15" y="57"/>
                  <a:pt x="10" y="63"/>
                </a:cubicBezTo>
                <a:cubicBezTo>
                  <a:pt x="10" y="70"/>
                  <a:pt x="10" y="77"/>
                  <a:pt x="11" y="84"/>
                </a:cubicBezTo>
                <a:cubicBezTo>
                  <a:pt x="16" y="80"/>
                  <a:pt x="19" y="74"/>
                  <a:pt x="23" y="68"/>
                </a:cubicBezTo>
                <a:close/>
                <a:moveTo>
                  <a:pt x="55" y="122"/>
                </a:moveTo>
                <a:cubicBezTo>
                  <a:pt x="41" y="111"/>
                  <a:pt x="29" y="98"/>
                  <a:pt x="19" y="85"/>
                </a:cubicBezTo>
                <a:cubicBezTo>
                  <a:pt x="11" y="88"/>
                  <a:pt x="5" y="93"/>
                  <a:pt x="0" y="100"/>
                </a:cubicBezTo>
                <a:cubicBezTo>
                  <a:pt x="14" y="120"/>
                  <a:pt x="28" y="140"/>
                  <a:pt x="48" y="154"/>
                </a:cubicBezTo>
                <a:cubicBezTo>
                  <a:pt x="56" y="160"/>
                  <a:pt x="67" y="158"/>
                  <a:pt x="72" y="150"/>
                </a:cubicBezTo>
                <a:cubicBezTo>
                  <a:pt x="81" y="136"/>
                  <a:pt x="87" y="120"/>
                  <a:pt x="97" y="107"/>
                </a:cubicBezTo>
                <a:cubicBezTo>
                  <a:pt x="111" y="86"/>
                  <a:pt x="132" y="73"/>
                  <a:pt x="150" y="56"/>
                </a:cubicBezTo>
                <a:cubicBezTo>
                  <a:pt x="147" y="55"/>
                  <a:pt x="142" y="52"/>
                  <a:pt x="140" y="51"/>
                </a:cubicBezTo>
                <a:cubicBezTo>
                  <a:pt x="103" y="61"/>
                  <a:pt x="73" y="89"/>
                  <a:pt x="55" y="122"/>
                </a:cubicBezTo>
                <a:close/>
                <a:moveTo>
                  <a:pt x="259" y="154"/>
                </a:moveTo>
                <a:cubicBezTo>
                  <a:pt x="260" y="166"/>
                  <a:pt x="251" y="174"/>
                  <a:pt x="245" y="183"/>
                </a:cubicBezTo>
                <a:cubicBezTo>
                  <a:pt x="234" y="198"/>
                  <a:pt x="226" y="215"/>
                  <a:pt x="212" y="228"/>
                </a:cubicBezTo>
                <a:cubicBezTo>
                  <a:pt x="195" y="208"/>
                  <a:pt x="180" y="185"/>
                  <a:pt x="166" y="162"/>
                </a:cubicBezTo>
                <a:cubicBezTo>
                  <a:pt x="164" y="123"/>
                  <a:pt x="166" y="83"/>
                  <a:pt x="165" y="43"/>
                </a:cubicBezTo>
                <a:cubicBezTo>
                  <a:pt x="164" y="25"/>
                  <a:pt x="179" y="12"/>
                  <a:pt x="195" y="7"/>
                </a:cubicBezTo>
                <a:cubicBezTo>
                  <a:pt x="218" y="0"/>
                  <a:pt x="253" y="8"/>
                  <a:pt x="259" y="36"/>
                </a:cubicBezTo>
                <a:cubicBezTo>
                  <a:pt x="260" y="75"/>
                  <a:pt x="259" y="115"/>
                  <a:pt x="259" y="154"/>
                </a:cubicBezTo>
                <a:close/>
                <a:moveTo>
                  <a:pt x="246" y="31"/>
                </a:moveTo>
                <a:cubicBezTo>
                  <a:pt x="241" y="33"/>
                  <a:pt x="236" y="35"/>
                  <a:pt x="231" y="38"/>
                </a:cubicBezTo>
                <a:cubicBezTo>
                  <a:pt x="230" y="50"/>
                  <a:pt x="231" y="61"/>
                  <a:pt x="231" y="72"/>
                </a:cubicBezTo>
                <a:cubicBezTo>
                  <a:pt x="236" y="72"/>
                  <a:pt x="244" y="72"/>
                  <a:pt x="248" y="72"/>
                </a:cubicBezTo>
                <a:cubicBezTo>
                  <a:pt x="248" y="58"/>
                  <a:pt x="248" y="44"/>
                  <a:pt x="246" y="31"/>
                </a:cubicBezTo>
                <a:close/>
                <a:moveTo>
                  <a:pt x="231" y="157"/>
                </a:moveTo>
                <a:cubicBezTo>
                  <a:pt x="236" y="154"/>
                  <a:pt x="242" y="152"/>
                  <a:pt x="248" y="149"/>
                </a:cubicBezTo>
                <a:cubicBezTo>
                  <a:pt x="248" y="129"/>
                  <a:pt x="248" y="110"/>
                  <a:pt x="248" y="90"/>
                </a:cubicBezTo>
                <a:cubicBezTo>
                  <a:pt x="244" y="90"/>
                  <a:pt x="235" y="90"/>
                  <a:pt x="231" y="90"/>
                </a:cubicBezTo>
                <a:cubicBezTo>
                  <a:pt x="231" y="112"/>
                  <a:pt x="231" y="134"/>
                  <a:pt x="231" y="157"/>
                </a:cubicBezTo>
                <a:close/>
                <a:moveTo>
                  <a:pt x="180" y="25"/>
                </a:moveTo>
                <a:cubicBezTo>
                  <a:pt x="184" y="28"/>
                  <a:pt x="189" y="31"/>
                  <a:pt x="194" y="34"/>
                </a:cubicBezTo>
                <a:cubicBezTo>
                  <a:pt x="206" y="30"/>
                  <a:pt x="218" y="29"/>
                  <a:pt x="230" y="34"/>
                </a:cubicBezTo>
                <a:cubicBezTo>
                  <a:pt x="233" y="32"/>
                  <a:pt x="241" y="29"/>
                  <a:pt x="245" y="27"/>
                </a:cubicBezTo>
                <a:cubicBezTo>
                  <a:pt x="226" y="11"/>
                  <a:pt x="199" y="13"/>
                  <a:pt x="180" y="25"/>
                </a:cubicBezTo>
                <a:close/>
                <a:moveTo>
                  <a:pt x="196" y="155"/>
                </a:moveTo>
                <a:cubicBezTo>
                  <a:pt x="206" y="151"/>
                  <a:pt x="217" y="151"/>
                  <a:pt x="227" y="154"/>
                </a:cubicBezTo>
                <a:cubicBezTo>
                  <a:pt x="227" y="133"/>
                  <a:pt x="228" y="111"/>
                  <a:pt x="227" y="90"/>
                </a:cubicBezTo>
                <a:cubicBezTo>
                  <a:pt x="217" y="90"/>
                  <a:pt x="207" y="90"/>
                  <a:pt x="197" y="90"/>
                </a:cubicBezTo>
                <a:cubicBezTo>
                  <a:pt x="197" y="111"/>
                  <a:pt x="198" y="133"/>
                  <a:pt x="196" y="155"/>
                </a:cubicBezTo>
                <a:close/>
                <a:moveTo>
                  <a:pt x="228" y="73"/>
                </a:moveTo>
                <a:cubicBezTo>
                  <a:pt x="227" y="62"/>
                  <a:pt x="228" y="50"/>
                  <a:pt x="226" y="39"/>
                </a:cubicBezTo>
                <a:cubicBezTo>
                  <a:pt x="221" y="28"/>
                  <a:pt x="206" y="36"/>
                  <a:pt x="196" y="37"/>
                </a:cubicBezTo>
                <a:cubicBezTo>
                  <a:pt x="197" y="49"/>
                  <a:pt x="197" y="61"/>
                  <a:pt x="197" y="73"/>
                </a:cubicBezTo>
                <a:cubicBezTo>
                  <a:pt x="207" y="73"/>
                  <a:pt x="218" y="73"/>
                  <a:pt x="228" y="73"/>
                </a:cubicBezTo>
                <a:close/>
                <a:moveTo>
                  <a:pt x="176" y="74"/>
                </a:moveTo>
                <a:cubicBezTo>
                  <a:pt x="180" y="73"/>
                  <a:pt x="190" y="72"/>
                  <a:pt x="194" y="72"/>
                </a:cubicBezTo>
                <a:cubicBezTo>
                  <a:pt x="194" y="60"/>
                  <a:pt x="193" y="48"/>
                  <a:pt x="192" y="36"/>
                </a:cubicBezTo>
                <a:cubicBezTo>
                  <a:pt x="189" y="35"/>
                  <a:pt x="182" y="33"/>
                  <a:pt x="178" y="32"/>
                </a:cubicBezTo>
                <a:cubicBezTo>
                  <a:pt x="176" y="46"/>
                  <a:pt x="176" y="60"/>
                  <a:pt x="176" y="74"/>
                </a:cubicBezTo>
                <a:close/>
                <a:moveTo>
                  <a:pt x="250" y="152"/>
                </a:moveTo>
                <a:cubicBezTo>
                  <a:pt x="243" y="155"/>
                  <a:pt x="236" y="158"/>
                  <a:pt x="230" y="162"/>
                </a:cubicBezTo>
                <a:cubicBezTo>
                  <a:pt x="219" y="154"/>
                  <a:pt x="206" y="152"/>
                  <a:pt x="195" y="161"/>
                </a:cubicBezTo>
                <a:cubicBezTo>
                  <a:pt x="190" y="160"/>
                  <a:pt x="185" y="159"/>
                  <a:pt x="180" y="158"/>
                </a:cubicBezTo>
                <a:cubicBezTo>
                  <a:pt x="183" y="157"/>
                  <a:pt x="189" y="155"/>
                  <a:pt x="192" y="155"/>
                </a:cubicBezTo>
                <a:cubicBezTo>
                  <a:pt x="195" y="133"/>
                  <a:pt x="194" y="111"/>
                  <a:pt x="194" y="90"/>
                </a:cubicBezTo>
                <a:cubicBezTo>
                  <a:pt x="190" y="90"/>
                  <a:pt x="181" y="90"/>
                  <a:pt x="176" y="90"/>
                </a:cubicBezTo>
                <a:cubicBezTo>
                  <a:pt x="176" y="108"/>
                  <a:pt x="176" y="127"/>
                  <a:pt x="176" y="145"/>
                </a:cubicBezTo>
                <a:cubicBezTo>
                  <a:pt x="175" y="166"/>
                  <a:pt x="192" y="180"/>
                  <a:pt x="202" y="197"/>
                </a:cubicBezTo>
                <a:cubicBezTo>
                  <a:pt x="209" y="197"/>
                  <a:pt x="216" y="197"/>
                  <a:pt x="223" y="197"/>
                </a:cubicBezTo>
                <a:cubicBezTo>
                  <a:pt x="232" y="182"/>
                  <a:pt x="243" y="169"/>
                  <a:pt x="250" y="152"/>
                </a:cubicBezTo>
                <a:close/>
              </a:path>
            </a:pathLst>
          </a:custGeom>
          <a:solidFill>
            <a:srgbClr val="157E9F"/>
          </a:solidFill>
          <a:ln>
            <a:noFill/>
          </a:ln>
        </p:spPr>
        <p:txBody>
          <a:bodyPr vert="horz" wrap="square" lIns="91440" tIns="45720" rIns="91440" bIns="45720" numCol="1" anchor="t" anchorCtr="0" compatLnSpc="1"/>
          <a:lstStyle/>
          <a:p>
            <a:endParaRPr lang="zh-CN" altLang="en-US"/>
          </a:p>
        </p:txBody>
      </p:sp>
      <p:sp>
        <p:nvSpPr>
          <p:cNvPr id="9" name="文本框 8"/>
          <p:cNvSpPr txBox="1"/>
          <p:nvPr/>
        </p:nvSpPr>
        <p:spPr>
          <a:xfrm>
            <a:off x="0" y="3429000"/>
            <a:ext cx="12192000" cy="2585323"/>
          </a:xfrm>
          <a:prstGeom prst="rect">
            <a:avLst/>
          </a:prstGeom>
          <a:noFill/>
        </p:spPr>
        <p:txBody>
          <a:bodyPr wrap="square" rtlCol="0">
            <a:spAutoFit/>
          </a:bodyPr>
          <a:lstStyle/>
          <a:p>
            <a:pPr algn="ctr"/>
            <a:r>
              <a:rPr lang="en-US" altLang="zh-CN" sz="5400" b="1" dirty="0">
                <a:solidFill>
                  <a:schemeClr val="tx1">
                    <a:lumMod val="75000"/>
                    <a:lumOff val="25000"/>
                  </a:schemeClr>
                </a:solidFill>
                <a:latin typeface="Arial" panose="020B0604020202020204" pitchFamily="34" charset="0"/>
                <a:ea typeface="汉仪雅酷黑 95W" panose="020B0A04020202020204" charset="-122"/>
              </a:rPr>
              <a:t>NO.3</a:t>
            </a:r>
            <a:r>
              <a:rPr lang="zh-CN" altLang="en-US" sz="5400" b="1" dirty="0">
                <a:solidFill>
                  <a:schemeClr val="tx1">
                    <a:lumMod val="75000"/>
                    <a:lumOff val="25000"/>
                  </a:schemeClr>
                </a:solidFill>
                <a:latin typeface="Arial" panose="020B0604020202020204" pitchFamily="34" charset="0"/>
                <a:ea typeface="汉仪雅酷黑 95W" panose="020B0A04020202020204" charset="-122"/>
              </a:rPr>
              <a:t>分享资料整理经验</a:t>
            </a:r>
            <a:endParaRPr lang="zh-CN" altLang="en-US" sz="5400" b="1" dirty="0">
              <a:solidFill>
                <a:schemeClr val="tx1">
                  <a:lumMod val="75000"/>
                  <a:lumOff val="25000"/>
                </a:schemeClr>
              </a:solidFill>
              <a:latin typeface="Arial" panose="020B0604020202020204" pitchFamily="34" charset="0"/>
              <a:ea typeface="汉仪雅酷黑 95W" panose="020B0A04020202020204" charset="-122"/>
            </a:endParaRPr>
          </a:p>
          <a:p>
            <a:pPr algn="ctr"/>
            <a:endParaRPr lang="zh-CN" altLang="en-US" sz="5400" b="1" dirty="0">
              <a:solidFill>
                <a:schemeClr val="tx1">
                  <a:lumMod val="75000"/>
                  <a:lumOff val="25000"/>
                </a:schemeClr>
              </a:solidFill>
              <a:latin typeface="Arial" panose="020B0604020202020204" pitchFamily="34" charset="0"/>
              <a:ea typeface="汉仪雅酷黑 95W" panose="020B0A04020202020204" charset="-122"/>
            </a:endParaRPr>
          </a:p>
          <a:p>
            <a:pPr algn="ctr"/>
            <a:endParaRPr lang="zh-CN" altLang="en-US" sz="5400" b="1" dirty="0">
              <a:solidFill>
                <a:schemeClr val="tx1">
                  <a:lumMod val="75000"/>
                  <a:lumOff val="25000"/>
                </a:schemeClr>
              </a:solidFill>
              <a:latin typeface="Arial" panose="020B0604020202020204" pitchFamily="34" charset="0"/>
              <a:ea typeface="汉仪雅酷黑 95W" panose="020B0A04020202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9803"/>
            <a:ext cx="8149079" cy="424732"/>
          </a:xfrm>
        </p:spPr>
        <p:txBody>
          <a:bodyPr/>
          <a:lstStyle/>
          <a:p>
            <a:r>
              <a:rPr lang="zh-CN" altLang="en-US" dirty="0"/>
              <a:t>职称评审资料整理</a:t>
            </a:r>
            <a:r>
              <a:rPr lang="en-US" altLang="zh-CN" dirty="0"/>
              <a:t>——</a:t>
            </a:r>
            <a:r>
              <a:rPr lang="zh-CN" altLang="en-US" dirty="0">
                <a:solidFill>
                  <a:srgbClr val="FFFF00"/>
                </a:solidFill>
              </a:rPr>
              <a:t>建议</a:t>
            </a:r>
            <a:endParaRPr lang="zh-CN" altLang="en-US" dirty="0">
              <a:solidFill>
                <a:srgbClr val="FFFF00"/>
              </a:solidFill>
            </a:endParaRPr>
          </a:p>
        </p:txBody>
      </p:sp>
      <p:sp>
        <p:nvSpPr>
          <p:cNvPr id="3" name="矩形 2"/>
          <p:cNvSpPr/>
          <p:nvPr/>
        </p:nvSpPr>
        <p:spPr>
          <a:xfrm>
            <a:off x="0" y="3870056"/>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grpSp>
        <p:nvGrpSpPr>
          <p:cNvPr id="28" name="组合 27"/>
          <p:cNvGrpSpPr/>
          <p:nvPr/>
        </p:nvGrpSpPr>
        <p:grpSpPr>
          <a:xfrm>
            <a:off x="546126" y="1775447"/>
            <a:ext cx="5130833" cy="3471110"/>
            <a:chOff x="681038" y="2839749"/>
            <a:chExt cx="2440800" cy="2260600"/>
          </a:xfrm>
        </p:grpSpPr>
        <p:sp>
          <p:nvSpPr>
            <p:cNvPr id="4" name="矩形: 圆角 3"/>
            <p:cNvSpPr/>
            <p:nvPr/>
          </p:nvSpPr>
          <p:spPr>
            <a:xfrm>
              <a:off x="681038" y="2839749"/>
              <a:ext cx="2440800" cy="2260600"/>
            </a:xfrm>
            <a:prstGeom prst="roundRect">
              <a:avLst>
                <a:gd name="adj" fmla="val 4869"/>
              </a:avLst>
            </a:prstGeom>
            <a:solidFill>
              <a:schemeClr val="bg1"/>
            </a:solidFill>
            <a:ln w="19050" cap="flat" cmpd="sng" algn="ctr">
              <a:solidFill>
                <a:srgbClr val="0070C0">
                  <a:alpha val="7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sp>
          <p:nvSpPr>
            <p:cNvPr id="7" name="文本框 31"/>
            <p:cNvSpPr txBox="1"/>
            <p:nvPr/>
          </p:nvSpPr>
          <p:spPr>
            <a:xfrm>
              <a:off x="681038" y="2921537"/>
              <a:ext cx="2440800" cy="43332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600"/>
                </a:spcAft>
                <a:buClrTx/>
                <a:buSzTx/>
                <a:buFontTx/>
                <a:buNone/>
                <a:defRPr/>
              </a:pPr>
              <a:r>
                <a:rPr kumimoji="0" lang="zh-CN" altLang="en-US" sz="2400" b="1" i="0" u="none" strike="noStrike" kern="1200" cap="none" spc="160" normalizeH="0" baseline="0" noProof="0" dirty="0">
                  <a:ln>
                    <a:noFill/>
                  </a:ln>
                  <a:solidFill>
                    <a:srgbClr val="F9F9F9">
                      <a:lumMod val="25000"/>
                    </a:srgbClr>
                  </a:solidFill>
                  <a:effectLst/>
                  <a:uLnTx/>
                  <a:uFillTx/>
                  <a:latin typeface="+mj-ea"/>
                  <a:ea typeface="+mj-ea"/>
                  <a:cs typeface="+mn-cs"/>
                  <a:sym typeface="HarmonyOS Sans SC Black" panose="00000A00000000000000" pitchFamily="2" charset="-122"/>
                </a:rPr>
                <a:t>常态整理</a:t>
              </a:r>
              <a:endParaRPr kumimoji="0" lang="zh-CN" altLang="en-US" sz="2400" b="1" i="0" u="none" strike="noStrike" kern="1200" cap="none" spc="160" normalizeH="0" baseline="0" noProof="0" dirty="0">
                <a:ln>
                  <a:noFill/>
                </a:ln>
                <a:solidFill>
                  <a:srgbClr val="F9F9F9">
                    <a:lumMod val="25000"/>
                  </a:srgbClr>
                </a:solidFill>
                <a:effectLst/>
                <a:uLnTx/>
                <a:uFillTx/>
                <a:latin typeface="+mj-ea"/>
                <a:ea typeface="+mj-ea"/>
                <a:cs typeface="+mn-cs"/>
                <a:sym typeface="HarmonyOS Sans SC" panose="00000500000000000000" pitchFamily="2" charset="-122"/>
              </a:endParaRPr>
            </a:p>
          </p:txBody>
        </p:sp>
        <p:cxnSp>
          <p:nvCxnSpPr>
            <p:cNvPr id="11" name="直接连接符 10"/>
            <p:cNvCxnSpPr/>
            <p:nvPr/>
          </p:nvCxnSpPr>
          <p:spPr>
            <a:xfrm>
              <a:off x="1762125" y="3436649"/>
              <a:ext cx="257175" cy="0"/>
            </a:xfrm>
            <a:prstGeom prst="line">
              <a:avLst/>
            </a:prstGeom>
            <a:ln w="19050">
              <a:gradFill>
                <a:gsLst>
                  <a:gs pos="0">
                    <a:schemeClr val="accent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6167438" y="1775447"/>
            <a:ext cx="5130833" cy="3471110"/>
            <a:chOff x="681038" y="2839749"/>
            <a:chExt cx="2440800" cy="2260600"/>
          </a:xfrm>
        </p:grpSpPr>
        <p:sp>
          <p:nvSpPr>
            <p:cNvPr id="30" name="矩形: 圆角 29"/>
            <p:cNvSpPr/>
            <p:nvPr/>
          </p:nvSpPr>
          <p:spPr>
            <a:xfrm>
              <a:off x="681038" y="2839749"/>
              <a:ext cx="2440800" cy="2260600"/>
            </a:xfrm>
            <a:prstGeom prst="roundRect">
              <a:avLst>
                <a:gd name="adj" fmla="val 4869"/>
              </a:avLst>
            </a:prstGeom>
            <a:solidFill>
              <a:schemeClr val="bg1"/>
            </a:solidFill>
            <a:ln w="19050" cap="flat" cmpd="sng" algn="ctr">
              <a:solidFill>
                <a:srgbClr val="0070C0">
                  <a:alpha val="7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sp>
          <p:nvSpPr>
            <p:cNvPr id="31" name="文本框 31"/>
            <p:cNvSpPr txBox="1"/>
            <p:nvPr/>
          </p:nvSpPr>
          <p:spPr>
            <a:xfrm>
              <a:off x="681038" y="2921537"/>
              <a:ext cx="2440800" cy="2822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600"/>
                </a:spcAft>
                <a:buClrTx/>
                <a:buSzTx/>
                <a:buFontTx/>
                <a:buNone/>
                <a:defRPr/>
              </a:pPr>
              <a:r>
                <a:rPr lang="zh-CN" altLang="en-US" sz="2400" b="1" spc="160" dirty="0">
                  <a:solidFill>
                    <a:srgbClr val="F9F9F9">
                      <a:lumMod val="25000"/>
                    </a:srgbClr>
                  </a:solidFill>
                  <a:latin typeface="+mj-ea"/>
                  <a:ea typeface="+mj-ea"/>
                  <a:sym typeface="HarmonyOS Sans SC Black" panose="00000A00000000000000" pitchFamily="2" charset="-122"/>
                </a:rPr>
                <a:t>评审</a:t>
              </a:r>
              <a:r>
                <a:rPr kumimoji="0" lang="zh-CN" altLang="en-US" sz="2400" b="1" i="0" u="none" strike="noStrike" kern="1200" cap="none" spc="160" normalizeH="0" baseline="0" noProof="0" dirty="0">
                  <a:ln>
                    <a:noFill/>
                  </a:ln>
                  <a:solidFill>
                    <a:srgbClr val="F9F9F9">
                      <a:lumMod val="25000"/>
                    </a:srgbClr>
                  </a:solidFill>
                  <a:effectLst/>
                  <a:uLnTx/>
                  <a:uFillTx/>
                  <a:latin typeface="+mj-ea"/>
                  <a:ea typeface="+mj-ea"/>
                  <a:cs typeface="+mn-cs"/>
                  <a:sym typeface="HarmonyOS Sans SC Black" panose="00000A00000000000000" pitchFamily="2" charset="-122"/>
                </a:rPr>
                <a:t>整理</a:t>
              </a:r>
              <a:endParaRPr kumimoji="0" lang="zh-CN" altLang="en-US" sz="2400" b="1" i="0" u="none" strike="noStrike" kern="1200" cap="none" spc="160" normalizeH="0" baseline="0" noProof="0" dirty="0">
                <a:ln>
                  <a:noFill/>
                </a:ln>
                <a:solidFill>
                  <a:srgbClr val="F9F9F9">
                    <a:lumMod val="25000"/>
                  </a:srgbClr>
                </a:solidFill>
                <a:effectLst/>
                <a:uLnTx/>
                <a:uFillTx/>
                <a:latin typeface="+mj-ea"/>
                <a:ea typeface="+mj-ea"/>
                <a:cs typeface="+mn-cs"/>
                <a:sym typeface="HarmonyOS Sans SC" panose="00000500000000000000" pitchFamily="2" charset="-122"/>
              </a:endParaRPr>
            </a:p>
          </p:txBody>
        </p:sp>
        <p:cxnSp>
          <p:nvCxnSpPr>
            <p:cNvPr id="32" name="直接连接符 31"/>
            <p:cNvCxnSpPr/>
            <p:nvPr/>
          </p:nvCxnSpPr>
          <p:spPr>
            <a:xfrm>
              <a:off x="1762125" y="3436649"/>
              <a:ext cx="257175" cy="0"/>
            </a:xfrm>
            <a:prstGeom prst="line">
              <a:avLst/>
            </a:prstGeom>
            <a:ln w="19050">
              <a:gradFill>
                <a:gsLst>
                  <a:gs pos="0">
                    <a:schemeClr val="accent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9803"/>
            <a:ext cx="8149079" cy="424732"/>
          </a:xfrm>
        </p:spPr>
        <p:txBody>
          <a:bodyPr/>
          <a:lstStyle/>
          <a:p>
            <a:r>
              <a:rPr lang="zh-CN" altLang="en-US" dirty="0"/>
              <a:t>职称评审资料整理</a:t>
            </a:r>
            <a:r>
              <a:rPr lang="en-US" altLang="zh-CN" dirty="0"/>
              <a:t>——</a:t>
            </a:r>
            <a:r>
              <a:rPr lang="zh-CN" altLang="en-US" dirty="0">
                <a:solidFill>
                  <a:srgbClr val="FFFF00"/>
                </a:solidFill>
              </a:rPr>
              <a:t>建议</a:t>
            </a:r>
            <a:endParaRPr lang="zh-CN" altLang="en-US" dirty="0">
              <a:solidFill>
                <a:srgbClr val="FFFF00"/>
              </a:solidFill>
            </a:endParaRPr>
          </a:p>
        </p:txBody>
      </p:sp>
      <p:sp>
        <p:nvSpPr>
          <p:cNvPr id="3" name="矩形 2"/>
          <p:cNvSpPr/>
          <p:nvPr/>
        </p:nvSpPr>
        <p:spPr>
          <a:xfrm>
            <a:off x="0" y="3870056"/>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grpSp>
        <p:nvGrpSpPr>
          <p:cNvPr id="28" name="组合 27"/>
          <p:cNvGrpSpPr/>
          <p:nvPr/>
        </p:nvGrpSpPr>
        <p:grpSpPr>
          <a:xfrm>
            <a:off x="546126" y="1775447"/>
            <a:ext cx="5130833" cy="3471110"/>
            <a:chOff x="681038" y="2839749"/>
            <a:chExt cx="2440800" cy="2260600"/>
          </a:xfrm>
        </p:grpSpPr>
        <p:sp>
          <p:nvSpPr>
            <p:cNvPr id="4" name="矩形: 圆角 3"/>
            <p:cNvSpPr/>
            <p:nvPr/>
          </p:nvSpPr>
          <p:spPr>
            <a:xfrm>
              <a:off x="681038" y="2839749"/>
              <a:ext cx="2440800" cy="2260600"/>
            </a:xfrm>
            <a:prstGeom prst="roundRect">
              <a:avLst>
                <a:gd name="adj" fmla="val 4869"/>
              </a:avLst>
            </a:prstGeom>
            <a:solidFill>
              <a:schemeClr val="bg1"/>
            </a:solidFill>
            <a:ln w="19050" cap="flat" cmpd="sng" algn="ctr">
              <a:solidFill>
                <a:srgbClr val="0070C0">
                  <a:alpha val="7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sp>
          <p:nvSpPr>
            <p:cNvPr id="7" name="文本框 31"/>
            <p:cNvSpPr txBox="1"/>
            <p:nvPr/>
          </p:nvSpPr>
          <p:spPr>
            <a:xfrm>
              <a:off x="681038" y="2921537"/>
              <a:ext cx="2440800" cy="43332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600"/>
                </a:spcAft>
                <a:buClrTx/>
                <a:buSzTx/>
                <a:buFontTx/>
                <a:buNone/>
                <a:defRPr/>
              </a:pPr>
              <a:r>
                <a:rPr kumimoji="0" lang="zh-CN" altLang="en-US" sz="2400" b="1" i="0" u="none" strike="noStrike" kern="1200" cap="none" spc="160" normalizeH="0" baseline="0" noProof="0" dirty="0">
                  <a:ln>
                    <a:noFill/>
                  </a:ln>
                  <a:solidFill>
                    <a:srgbClr val="F9F9F9">
                      <a:lumMod val="25000"/>
                    </a:srgbClr>
                  </a:solidFill>
                  <a:effectLst/>
                  <a:uLnTx/>
                  <a:uFillTx/>
                  <a:latin typeface="+mj-ea"/>
                  <a:ea typeface="+mj-ea"/>
                  <a:cs typeface="+mn-cs"/>
                  <a:sym typeface="HarmonyOS Sans SC Black" panose="00000A00000000000000" pitchFamily="2" charset="-122"/>
                </a:rPr>
                <a:t>常态整理</a:t>
              </a:r>
              <a:endParaRPr kumimoji="0" lang="zh-CN" altLang="en-US" sz="2400" b="1" i="0" u="none" strike="noStrike" kern="1200" cap="none" spc="160" normalizeH="0" baseline="0" noProof="0" dirty="0">
                <a:ln>
                  <a:noFill/>
                </a:ln>
                <a:solidFill>
                  <a:srgbClr val="F9F9F9">
                    <a:lumMod val="25000"/>
                  </a:srgbClr>
                </a:solidFill>
                <a:effectLst/>
                <a:uLnTx/>
                <a:uFillTx/>
                <a:latin typeface="+mj-ea"/>
                <a:ea typeface="+mj-ea"/>
                <a:cs typeface="+mn-cs"/>
                <a:sym typeface="HarmonyOS Sans SC" panose="00000500000000000000" pitchFamily="2" charset="-122"/>
              </a:endParaRPr>
            </a:p>
          </p:txBody>
        </p:sp>
        <p:cxnSp>
          <p:nvCxnSpPr>
            <p:cNvPr id="11" name="直接连接符 10"/>
            <p:cNvCxnSpPr/>
            <p:nvPr/>
          </p:nvCxnSpPr>
          <p:spPr>
            <a:xfrm>
              <a:off x="1762125" y="3436649"/>
              <a:ext cx="257175" cy="0"/>
            </a:xfrm>
            <a:prstGeom prst="line">
              <a:avLst/>
            </a:prstGeom>
            <a:ln w="19050">
              <a:gradFill>
                <a:gsLst>
                  <a:gs pos="0">
                    <a:schemeClr val="accent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1"/>
          <a:stretch>
            <a:fillRect/>
          </a:stretch>
        </p:blipFill>
        <p:spPr>
          <a:xfrm>
            <a:off x="6223085" y="1772853"/>
            <a:ext cx="4638579" cy="198602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380660"/>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rPr>
              <a:t>手机的相机自带功能</a:t>
            </a:r>
            <a:endParaRPr kumimoji="0" lang="en-US" altLang="zh-CN"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endParaRPr>
          </a:p>
          <a:p>
            <a:pPr marL="0" marR="0" lvl="0" indent="0" algn="r" defTabSz="914400" rtl="0" eaLnBrk="1" fontAlgn="auto" latinLnBrk="0" hangingPunct="1">
              <a:lnSpc>
                <a:spcPct val="150000"/>
              </a:lnSpc>
              <a:spcBef>
                <a:spcPts val="0"/>
              </a:spcBef>
              <a:spcAft>
                <a:spcPts val="0"/>
              </a:spcAft>
              <a:buClrTx/>
              <a:buSzTx/>
              <a:buFontTx/>
              <a:buNone/>
              <a:defRPr/>
            </a:pPr>
            <a:r>
              <a:rPr lang="en-US" altLang="zh-CN" sz="3200" b="1" dirty="0">
                <a:solidFill>
                  <a:srgbClr val="F9F9F9"/>
                </a:solidFill>
                <a:effectLst>
                  <a:outerShdw blurRad="38100" dist="38100" dir="2700000" algn="tl">
                    <a:srgbClr val="000000">
                      <a:alpha val="43137"/>
                    </a:srgbClr>
                  </a:outerShdw>
                </a:effectLst>
                <a:latin typeface="+mj-ea"/>
                <a:ea typeface="+mj-ea"/>
              </a:rPr>
              <a:t>——</a:t>
            </a:r>
            <a:r>
              <a:rPr lang="zh-CN" altLang="en-US" sz="3200" b="1" dirty="0">
                <a:solidFill>
                  <a:srgbClr val="F9F9F9"/>
                </a:solidFill>
                <a:effectLst>
                  <a:outerShdw blurRad="38100" dist="38100" dir="2700000" algn="tl">
                    <a:srgbClr val="000000">
                      <a:alpha val="43137"/>
                    </a:srgbClr>
                  </a:outerShdw>
                </a:effectLst>
                <a:latin typeface="+mj-ea"/>
                <a:ea typeface="+mj-ea"/>
              </a:rPr>
              <a:t>文档校正</a:t>
            </a:r>
            <a:endPar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p:txBody>
      </p:sp>
      <p:sp>
        <p:nvSpPr>
          <p:cNvPr id="2" name="标题 1"/>
          <p:cNvSpPr>
            <a:spLocks noGrp="1"/>
          </p:cNvSpPr>
          <p:nvPr>
            <p:ph type="title"/>
          </p:nvPr>
        </p:nvSpPr>
        <p:spPr>
          <a:xfrm>
            <a:off x="145414" y="262328"/>
            <a:ext cx="8149079" cy="474816"/>
          </a:xfrm>
        </p:spPr>
        <p:txBody>
          <a:bodyPr/>
          <a:lstStyle/>
          <a:p>
            <a:r>
              <a:rPr lang="zh-CN" altLang="en-US" dirty="0"/>
              <a:t>职称评审资料整理建议</a:t>
            </a:r>
            <a:r>
              <a:rPr lang="zh-CN" altLang="en-US" dirty="0">
                <a:solidFill>
                  <a:srgbClr val="FFFF00"/>
                </a:solidFill>
              </a:rPr>
              <a:t>：常态整理</a:t>
            </a:r>
            <a:r>
              <a:rPr lang="en-US" altLang="zh-CN" dirty="0">
                <a:solidFill>
                  <a:srgbClr val="FFFF00"/>
                </a:solidFill>
              </a:rPr>
              <a:t>——</a:t>
            </a:r>
            <a:r>
              <a:rPr lang="zh-CN" altLang="en-US" dirty="0">
                <a:solidFill>
                  <a:srgbClr val="FFFF00"/>
                </a:solidFill>
              </a:rPr>
              <a:t>纸质材料</a:t>
            </a:r>
            <a:endParaRPr lang="zh-CN" altLang="en-US" dirty="0">
              <a:solidFill>
                <a:srgbClr val="FFFF00"/>
              </a:solidFill>
            </a:endParaRPr>
          </a:p>
        </p:txBody>
      </p:sp>
      <p:grpSp>
        <p:nvGrpSpPr>
          <p:cNvPr id="16" name="组合 15"/>
          <p:cNvGrpSpPr/>
          <p:nvPr/>
        </p:nvGrpSpPr>
        <p:grpSpPr>
          <a:xfrm>
            <a:off x="145414" y="1588766"/>
            <a:ext cx="2256790" cy="4267200"/>
            <a:chOff x="328150" y="1587708"/>
            <a:chExt cx="2256790" cy="4267200"/>
          </a:xfrm>
        </p:grpSpPr>
        <p:sp>
          <p:nvSpPr>
            <p:cNvPr id="5" name="梯形 4"/>
            <p:cNvSpPr/>
            <p:nvPr/>
          </p:nvSpPr>
          <p:spPr>
            <a:xfrm flipV="1">
              <a:off x="328150" y="54358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8" name="梯形 7"/>
            <p:cNvSpPr/>
            <p:nvPr/>
          </p:nvSpPr>
          <p:spPr>
            <a:xfrm>
              <a:off x="328150" y="15877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9" name="矩形 8"/>
            <p:cNvSpPr/>
            <p:nvPr/>
          </p:nvSpPr>
          <p:spPr>
            <a:xfrm>
              <a:off x="471025" y="1587708"/>
              <a:ext cx="1968500" cy="4267200"/>
            </a:xfrm>
            <a:prstGeom prst="rect">
              <a:avLst/>
            </a:prstGeom>
            <a:ln>
              <a:noFill/>
            </a:ln>
            <a:effectLst>
              <a:outerShdw blurRad="63500" dist="25400" dir="10800000" algn="r" rotWithShape="0">
                <a:srgbClr val="6096E6">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0" name="任意多边形 8"/>
            <p:cNvSpPr/>
            <p:nvPr/>
          </p:nvSpPr>
          <p:spPr>
            <a:xfrm>
              <a:off x="596755" y="1724233"/>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6096E6">
                <a:lumMod val="20000"/>
                <a:lumOff val="80000"/>
              </a:srgbClr>
            </a:solidFill>
            <a:ln>
              <a:noFill/>
              <a:prstDash val="dash"/>
            </a:ln>
            <a:effectLst>
              <a:outerShdw blurRad="63500" dist="25400" dir="10800000" algn="r" rotWithShape="0">
                <a:srgbClr val="6096E6">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2" name="五角星 9"/>
            <p:cNvSpPr/>
            <p:nvPr/>
          </p:nvSpPr>
          <p:spPr>
            <a:xfrm>
              <a:off x="1432415" y="4598878"/>
              <a:ext cx="963930" cy="963930"/>
            </a:xfrm>
            <a:prstGeom prst="star5">
              <a:avLst>
                <a:gd name="adj" fmla="val 33013"/>
                <a:gd name="hf" fmla="val 105146"/>
                <a:gd name="vf" fmla="val 110557"/>
              </a:avLst>
            </a:prstGeom>
            <a:gradFill>
              <a:gsLst>
                <a:gs pos="0">
                  <a:srgbClr val="6096E6">
                    <a:lumMod val="40000"/>
                    <a:lumOff val="60000"/>
                  </a:srgbClr>
                </a:gs>
                <a:gs pos="57000">
                  <a:srgbClr val="6096E6">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3" name="图形 12" descr="343435383038363b343532323337393bc9cfcad0cdcbb3f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50220" y="4867483"/>
              <a:ext cx="528320" cy="528320"/>
            </a:xfrm>
            <a:prstGeom prst="rect">
              <a:avLst/>
            </a:prstGeom>
            <a:effectLst>
              <a:glow rad="38100">
                <a:srgbClr val="6096E6">
                  <a:lumMod val="20000"/>
                  <a:lumOff val="80000"/>
                  <a:alpha val="40000"/>
                </a:srgbClr>
              </a:glow>
            </a:effectLst>
          </p:spPr>
        </p:pic>
        <p:sp>
          <p:nvSpPr>
            <p:cNvPr id="14" name="文本框 17"/>
            <p:cNvSpPr txBox="1"/>
            <p:nvPr/>
          </p:nvSpPr>
          <p:spPr>
            <a:xfrm>
              <a:off x="554210" y="2404318"/>
              <a:ext cx="1795780" cy="1502860"/>
            </a:xfrm>
            <a:prstGeom prst="rect">
              <a:avLst/>
            </a:prstGeom>
            <a:noFill/>
          </p:spPr>
          <p:txBody>
            <a:bodyPr wrap="square" bIns="0" rtlCol="0">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6096E6">
                      <a:lumMod val="50000"/>
                    </a:srgbClr>
                  </a:solidFill>
                  <a:latin typeface="+mj-ea"/>
                  <a:ea typeface="+mj-ea"/>
                </a:rPr>
                <a:t>扫描</a:t>
              </a:r>
              <a:r>
                <a:rPr lang="en-US" altLang="zh-CN" sz="2000" b="1" spc="300" dirty="0">
                  <a:solidFill>
                    <a:srgbClr val="6096E6">
                      <a:lumMod val="50000"/>
                    </a:srgbClr>
                  </a:solidFill>
                  <a:latin typeface="+mj-ea"/>
                  <a:ea typeface="+mj-ea"/>
                </a:rPr>
                <a:t>/</a:t>
              </a:r>
              <a:r>
                <a:rPr lang="zh-CN" altLang="en-US" sz="2000" b="1" spc="300" dirty="0">
                  <a:solidFill>
                    <a:srgbClr val="6096E6">
                      <a:lumMod val="50000"/>
                    </a:srgbClr>
                  </a:solidFill>
                  <a:latin typeface="+mj-ea"/>
                  <a:ea typeface="+mj-ea"/>
                </a:rPr>
                <a:t>拍照</a:t>
              </a:r>
              <a:endParaRPr lang="en-US" altLang="zh-CN" sz="2000" b="1" spc="300" dirty="0">
                <a:solidFill>
                  <a:srgbClr val="6096E6">
                    <a:lumMod val="50000"/>
                  </a:srgbClr>
                </a:solidFill>
                <a:latin typeface="+mj-ea"/>
                <a:ea typeface="+mj-ea"/>
              </a:endParaRPr>
            </a:p>
            <a:p>
              <a:pPr algn="ctr" fontAlgn="auto">
                <a:lnSpc>
                  <a:spcPct val="200000"/>
                </a:lnSpc>
              </a:pPr>
              <a:r>
                <a:rPr lang="zh-CN" altLang="en-US" sz="2000" b="1" spc="300" dirty="0">
                  <a:solidFill>
                    <a:srgbClr val="6096E6">
                      <a:lumMod val="50000"/>
                    </a:srgbClr>
                  </a:solidFill>
                  <a:latin typeface="+mj-ea"/>
                  <a:ea typeface="+mj-ea"/>
                </a:rPr>
                <a:t>转成</a:t>
              </a:r>
              <a:endParaRPr lang="en-US" altLang="zh-CN" sz="2000" b="1" spc="300" dirty="0">
                <a:solidFill>
                  <a:srgbClr val="6096E6">
                    <a:lumMod val="50000"/>
                  </a:srgbClr>
                </a:solidFill>
                <a:latin typeface="+mj-ea"/>
                <a:ea typeface="+mj-ea"/>
              </a:endParaRPr>
            </a:p>
            <a:p>
              <a:pPr algn="ctr" fontAlgn="auto">
                <a:lnSpc>
                  <a:spcPct val="200000"/>
                </a:lnSpc>
              </a:pPr>
              <a:r>
                <a:rPr lang="zh-CN" altLang="en-US" sz="2000" b="1" spc="300" dirty="0">
                  <a:solidFill>
                    <a:srgbClr val="6096E6">
                      <a:lumMod val="50000"/>
                    </a:srgbClr>
                  </a:solidFill>
                  <a:latin typeface="+mj-ea"/>
                  <a:ea typeface="+mj-ea"/>
                </a:rPr>
                <a:t>电子材料</a:t>
              </a:r>
              <a:endParaRPr lang="en-US" altLang="zh-CN" sz="2000" b="1" spc="300" dirty="0">
                <a:solidFill>
                  <a:srgbClr val="6096E6">
                    <a:lumMod val="50000"/>
                  </a:srgbClr>
                </a:solidFill>
                <a:latin typeface="+mj-ea"/>
                <a:ea typeface="+mj-ea"/>
              </a:endParaRPr>
            </a:p>
          </p:txBody>
        </p:sp>
      </p:grpSp>
      <p:pic>
        <p:nvPicPr>
          <p:cNvPr id="19" name="图片 18"/>
          <p:cNvPicPr>
            <a:picLocks noChangeAspect="1"/>
          </p:cNvPicPr>
          <p:nvPr/>
        </p:nvPicPr>
        <p:blipFill>
          <a:blip r:embed="rId3"/>
          <a:stretch>
            <a:fillRect/>
          </a:stretch>
        </p:blipFill>
        <p:spPr>
          <a:xfrm>
            <a:off x="3002914" y="1000734"/>
            <a:ext cx="3437739" cy="52726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380660"/>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rPr>
              <a:t>分文件夹</a:t>
            </a:r>
            <a:endParaRPr kumimoji="0" lang="en-US" altLang="zh-CN"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rPr>
              <a:t>按时间序</a:t>
            </a:r>
            <a:endParaRPr kumimoji="0" lang="en-US" altLang="zh-CN"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做好目录</a:t>
            </a:r>
            <a:endParaRPr lang="en-US" altLang="zh-CN" sz="3200" b="1" dirty="0">
              <a:solidFill>
                <a:srgbClr val="F9F9F9"/>
              </a:solidFill>
              <a:effectLst>
                <a:outerShdw blurRad="38100" dist="38100" dir="2700000" algn="tl">
                  <a:srgbClr val="000000">
                    <a:alpha val="43137"/>
                  </a:srgbClr>
                </a:outerShdw>
              </a:effectLst>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及时登记</a:t>
            </a:r>
            <a:endPar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p:txBody>
      </p:sp>
      <p:sp>
        <p:nvSpPr>
          <p:cNvPr id="2" name="标题 1"/>
          <p:cNvSpPr>
            <a:spLocks noGrp="1"/>
          </p:cNvSpPr>
          <p:nvPr>
            <p:ph type="title"/>
          </p:nvPr>
        </p:nvSpPr>
        <p:spPr>
          <a:xfrm>
            <a:off x="145414" y="262328"/>
            <a:ext cx="8149079" cy="474816"/>
          </a:xfrm>
        </p:spPr>
        <p:txBody>
          <a:bodyPr/>
          <a:lstStyle/>
          <a:p>
            <a:r>
              <a:rPr lang="zh-CN" altLang="en-US" dirty="0"/>
              <a:t>职称评审资料整理建议</a:t>
            </a:r>
            <a:r>
              <a:rPr lang="zh-CN" altLang="en-US" dirty="0">
                <a:solidFill>
                  <a:srgbClr val="FFFF00"/>
                </a:solidFill>
              </a:rPr>
              <a:t>：常态整理</a:t>
            </a:r>
            <a:r>
              <a:rPr lang="en-US" altLang="zh-CN" dirty="0">
                <a:solidFill>
                  <a:srgbClr val="FFFF00"/>
                </a:solidFill>
              </a:rPr>
              <a:t>——</a:t>
            </a:r>
            <a:r>
              <a:rPr lang="zh-CN" altLang="en-US" dirty="0">
                <a:solidFill>
                  <a:srgbClr val="FFFF00"/>
                </a:solidFill>
              </a:rPr>
              <a:t>纸质材料</a:t>
            </a:r>
            <a:endParaRPr lang="zh-CN" altLang="en-US" dirty="0">
              <a:solidFill>
                <a:srgbClr val="FFFF00"/>
              </a:solidFill>
            </a:endParaRPr>
          </a:p>
        </p:txBody>
      </p:sp>
      <p:grpSp>
        <p:nvGrpSpPr>
          <p:cNvPr id="16" name="组合 15"/>
          <p:cNvGrpSpPr/>
          <p:nvPr/>
        </p:nvGrpSpPr>
        <p:grpSpPr>
          <a:xfrm>
            <a:off x="145414" y="1588766"/>
            <a:ext cx="2256790" cy="4267200"/>
            <a:chOff x="328150" y="1587708"/>
            <a:chExt cx="2256790" cy="4267200"/>
          </a:xfrm>
        </p:grpSpPr>
        <p:sp>
          <p:nvSpPr>
            <p:cNvPr id="5" name="梯形 4"/>
            <p:cNvSpPr/>
            <p:nvPr/>
          </p:nvSpPr>
          <p:spPr>
            <a:xfrm flipV="1">
              <a:off x="328150" y="54358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8" name="梯形 7"/>
            <p:cNvSpPr/>
            <p:nvPr/>
          </p:nvSpPr>
          <p:spPr>
            <a:xfrm>
              <a:off x="328150" y="15877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9" name="矩形 8"/>
            <p:cNvSpPr/>
            <p:nvPr/>
          </p:nvSpPr>
          <p:spPr>
            <a:xfrm>
              <a:off x="471025" y="1587708"/>
              <a:ext cx="1968500" cy="4267200"/>
            </a:xfrm>
            <a:prstGeom prst="rect">
              <a:avLst/>
            </a:prstGeom>
            <a:ln>
              <a:noFill/>
            </a:ln>
            <a:effectLst>
              <a:outerShdw blurRad="63500" dist="25400" dir="10800000" algn="r" rotWithShape="0">
                <a:srgbClr val="6096E6">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0" name="任意多边形 8"/>
            <p:cNvSpPr/>
            <p:nvPr/>
          </p:nvSpPr>
          <p:spPr>
            <a:xfrm>
              <a:off x="596755" y="1724233"/>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6096E6">
                <a:lumMod val="20000"/>
                <a:lumOff val="80000"/>
              </a:srgbClr>
            </a:solidFill>
            <a:ln>
              <a:noFill/>
              <a:prstDash val="dash"/>
            </a:ln>
            <a:effectLst>
              <a:outerShdw blurRad="63500" dist="25400" dir="10800000" algn="r" rotWithShape="0">
                <a:srgbClr val="6096E6">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2" name="五角星 9"/>
            <p:cNvSpPr/>
            <p:nvPr/>
          </p:nvSpPr>
          <p:spPr>
            <a:xfrm>
              <a:off x="1432415" y="4598878"/>
              <a:ext cx="963930" cy="963930"/>
            </a:xfrm>
            <a:prstGeom prst="star5">
              <a:avLst>
                <a:gd name="adj" fmla="val 33013"/>
                <a:gd name="hf" fmla="val 105146"/>
                <a:gd name="vf" fmla="val 110557"/>
              </a:avLst>
            </a:prstGeom>
            <a:gradFill>
              <a:gsLst>
                <a:gs pos="0">
                  <a:srgbClr val="6096E6">
                    <a:lumMod val="40000"/>
                    <a:lumOff val="60000"/>
                  </a:srgbClr>
                </a:gs>
                <a:gs pos="57000">
                  <a:srgbClr val="6096E6">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3" name="图形 12" descr="343435383038363b343532323337393bc9cfcad0cdcbb3f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50220" y="4867483"/>
              <a:ext cx="528320" cy="528320"/>
            </a:xfrm>
            <a:prstGeom prst="rect">
              <a:avLst/>
            </a:prstGeom>
            <a:effectLst>
              <a:glow rad="38100">
                <a:srgbClr val="6096E6">
                  <a:lumMod val="20000"/>
                  <a:lumOff val="80000"/>
                  <a:alpha val="40000"/>
                </a:srgbClr>
              </a:glow>
            </a:effectLst>
          </p:spPr>
        </p:pic>
        <p:sp>
          <p:nvSpPr>
            <p:cNvPr id="14" name="文本框 17"/>
            <p:cNvSpPr txBox="1"/>
            <p:nvPr/>
          </p:nvSpPr>
          <p:spPr>
            <a:xfrm>
              <a:off x="554210" y="2404318"/>
              <a:ext cx="1795780" cy="1502860"/>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6096E6">
                      <a:lumMod val="50000"/>
                    </a:srgbClr>
                  </a:solidFill>
                  <a:latin typeface="+mj-ea"/>
                  <a:ea typeface="+mj-ea"/>
                </a:rPr>
                <a:t>分门别类</a:t>
              </a:r>
              <a:endParaRPr lang="en-US" altLang="zh-CN" sz="2000" b="1" spc="300" dirty="0">
                <a:solidFill>
                  <a:srgbClr val="6096E6">
                    <a:lumMod val="50000"/>
                  </a:srgbClr>
                </a:solidFill>
                <a:latin typeface="+mj-ea"/>
                <a:ea typeface="+mj-ea"/>
              </a:endParaRPr>
            </a:p>
            <a:p>
              <a:pPr algn="ctr" fontAlgn="auto">
                <a:lnSpc>
                  <a:spcPct val="200000"/>
                </a:lnSpc>
              </a:pPr>
              <a:r>
                <a:rPr lang="zh-CN" altLang="en-US" sz="2000" b="1" spc="300" dirty="0">
                  <a:solidFill>
                    <a:srgbClr val="6096E6">
                      <a:lumMod val="50000"/>
                    </a:srgbClr>
                  </a:solidFill>
                  <a:latin typeface="+mj-ea"/>
                  <a:ea typeface="+mj-ea"/>
                </a:rPr>
                <a:t>专地存放</a:t>
              </a:r>
              <a:endParaRPr lang="en-US" altLang="zh-CN" sz="2000" b="1" spc="300" dirty="0">
                <a:solidFill>
                  <a:srgbClr val="6096E6">
                    <a:lumMod val="50000"/>
                  </a:srgbClr>
                </a:solidFill>
                <a:latin typeface="+mj-ea"/>
                <a:ea typeface="+mj-ea"/>
              </a:endParaRPr>
            </a:p>
          </p:txBody>
        </p:sp>
      </p:grpSp>
      <p:pic>
        <p:nvPicPr>
          <p:cNvPr id="4" name="图片 3" descr="图片包含 游戏机, 文具&#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75" y="1429235"/>
            <a:ext cx="3850129" cy="305992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descr="文本&#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970" y="3110459"/>
            <a:ext cx="3152480" cy="31524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endParaRPr lang="zh-CN" altLang="en-US" dirty="0"/>
          </a:p>
        </p:txBody>
      </p:sp>
      <p:pic>
        <p:nvPicPr>
          <p:cNvPr id="5" name="2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567543"/>
            <a:ext cx="9819109" cy="493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Lst>
        </p:spPr>
      </p:pic>
      <p:sp>
        <p:nvSpPr>
          <p:cNvPr id="9" name="文本框 8"/>
          <p:cNvSpPr txBox="1"/>
          <p:nvPr/>
        </p:nvSpPr>
        <p:spPr>
          <a:xfrm>
            <a:off x="8975558" y="2863830"/>
            <a:ext cx="3162299" cy="2068771"/>
          </a:xfrm>
          <a:prstGeom prst="rect">
            <a:avLst/>
          </a:prstGeom>
          <a:noFill/>
        </p:spPr>
        <p:txBody>
          <a:bodyPr wrap="square" rtlCol="0">
            <a:spAutoFit/>
          </a:bodyPr>
          <a:lstStyle/>
          <a:p>
            <a:pPr>
              <a:lnSpc>
                <a:spcPct val="150000"/>
              </a:lnSpc>
            </a:pPr>
            <a:r>
              <a:rPr lang="zh-CN" altLang="en-US" sz="2800" b="1" dirty="0">
                <a:solidFill>
                  <a:schemeClr val="bg1"/>
                </a:solidFill>
                <a:effectLst>
                  <a:outerShdw blurRad="38100" dist="38100" dir="2700000" algn="tl">
                    <a:srgbClr val="000000">
                      <a:alpha val="43137"/>
                    </a:srgbClr>
                  </a:outerShdw>
                </a:effectLst>
              </a:rPr>
              <a:t>教师职称</a:t>
            </a:r>
            <a:r>
              <a:rPr lang="zh-CN" altLang="en-US" sz="2000" b="1" dirty="0">
                <a:solidFill>
                  <a:schemeClr val="bg1"/>
                </a:solidFill>
                <a:effectLst>
                  <a:outerShdw blurRad="38100" dist="38100" dir="2700000" algn="tl">
                    <a:srgbClr val="000000">
                      <a:alpha val="43137"/>
                    </a:srgbClr>
                  </a:outerShdw>
                </a:effectLst>
              </a:rPr>
              <a:t>也叫教师职级，是对我国在职教师的一个能力评定，它的目的就是选拔人才。</a:t>
            </a:r>
            <a:endParaRPr lang="zh-CN" altLang="en-US" sz="2000" b="1" dirty="0">
              <a:solidFill>
                <a:schemeClr val="bg1"/>
              </a:solidFill>
              <a:effectLst>
                <a:outerShdw blurRad="38100" dist="38100" dir="2700000" algn="tl">
                  <a:srgbClr val="000000">
                    <a:alpha val="43137"/>
                  </a:srgbClr>
                </a:outerShdw>
              </a:effectLst>
            </a:endParaRPr>
          </a:p>
        </p:txBody>
      </p:sp>
      <p:pic>
        <p:nvPicPr>
          <p:cNvPr id="3" name="教师职称评定：教师职称的评定方法,社会,民生,好看视频">
            <a:hlinkClick r:id="" action="ppaction://media"/>
          </p:cNvPr>
          <p:cNvPicPr>
            <a:picLocks noChangeAspect="1"/>
          </p:cNvPicPr>
          <p:nvPr>
            <a:videoFile r:link="rId2"/>
            <p:extLst>
              <p:ext uri="{DAA4B4D4-6D71-4841-9C94-3DE7FCFB9230}">
                <p14:media xmlns:p14="http://schemas.microsoft.com/office/powerpoint/2010/main" r:embed="rId3">
                  <p14:trim st="4080.000000" end="2922.000000"/>
                </p14:media>
              </p:ext>
            </p:extLst>
          </p:nvPr>
        </p:nvPicPr>
        <p:blipFill>
          <a:blip r:embed="rId4"/>
          <a:stretch>
            <a:fillRect/>
          </a:stretch>
        </p:blipFill>
        <p:spPr>
          <a:xfrm>
            <a:off x="1237722" y="1813167"/>
            <a:ext cx="7352992" cy="41360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380660"/>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rPr>
              <a:t>及时下载</a:t>
            </a:r>
            <a:endParaRPr kumimoji="0" lang="en-US" altLang="zh-CN"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格式转换</a:t>
            </a:r>
            <a:endPar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p:txBody>
      </p:sp>
      <p:sp>
        <p:nvSpPr>
          <p:cNvPr id="2" name="标题 1"/>
          <p:cNvSpPr>
            <a:spLocks noGrp="1"/>
          </p:cNvSpPr>
          <p:nvPr>
            <p:ph type="title"/>
          </p:nvPr>
        </p:nvSpPr>
        <p:spPr>
          <a:xfrm>
            <a:off x="145414" y="287370"/>
            <a:ext cx="8149079" cy="424732"/>
          </a:xfrm>
        </p:spPr>
        <p:txBody>
          <a:bodyPr/>
          <a:lstStyle/>
          <a:p>
            <a:r>
              <a:rPr lang="zh-CN" altLang="en-US" dirty="0"/>
              <a:t>职称评审资料整理建议</a:t>
            </a:r>
            <a:r>
              <a:rPr lang="zh-CN" altLang="en-US" dirty="0">
                <a:solidFill>
                  <a:srgbClr val="FFFF00"/>
                </a:solidFill>
              </a:rPr>
              <a:t>：常态整理</a:t>
            </a:r>
            <a:r>
              <a:rPr lang="en-US" altLang="zh-CN" dirty="0">
                <a:solidFill>
                  <a:srgbClr val="FFFF00"/>
                </a:solidFill>
              </a:rPr>
              <a:t>——</a:t>
            </a:r>
            <a:r>
              <a:rPr lang="zh-CN" altLang="en-US" dirty="0">
                <a:solidFill>
                  <a:srgbClr val="FFFF00"/>
                </a:solidFill>
              </a:rPr>
              <a:t>电子材料</a:t>
            </a:r>
            <a:endParaRPr lang="zh-CN" altLang="en-US" dirty="0">
              <a:solidFill>
                <a:srgbClr val="FFFF00"/>
              </a:solidFill>
            </a:endParaRPr>
          </a:p>
        </p:txBody>
      </p:sp>
      <p:grpSp>
        <p:nvGrpSpPr>
          <p:cNvPr id="16" name="组合 15"/>
          <p:cNvGrpSpPr/>
          <p:nvPr/>
        </p:nvGrpSpPr>
        <p:grpSpPr>
          <a:xfrm>
            <a:off x="145414" y="1588766"/>
            <a:ext cx="2256790" cy="4267200"/>
            <a:chOff x="328150" y="1587708"/>
            <a:chExt cx="2256790" cy="4267200"/>
          </a:xfrm>
        </p:grpSpPr>
        <p:sp>
          <p:nvSpPr>
            <p:cNvPr id="5" name="梯形 4"/>
            <p:cNvSpPr/>
            <p:nvPr/>
          </p:nvSpPr>
          <p:spPr>
            <a:xfrm flipV="1">
              <a:off x="328150" y="54358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8" name="梯形 7"/>
            <p:cNvSpPr/>
            <p:nvPr/>
          </p:nvSpPr>
          <p:spPr>
            <a:xfrm>
              <a:off x="328150" y="15877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9" name="矩形 8"/>
            <p:cNvSpPr/>
            <p:nvPr/>
          </p:nvSpPr>
          <p:spPr>
            <a:xfrm>
              <a:off x="471025" y="1587708"/>
              <a:ext cx="1968500" cy="4267200"/>
            </a:xfrm>
            <a:prstGeom prst="rect">
              <a:avLst/>
            </a:prstGeom>
            <a:ln>
              <a:noFill/>
            </a:ln>
            <a:effectLst>
              <a:outerShdw blurRad="63500" dist="25400" dir="10800000" algn="r" rotWithShape="0">
                <a:srgbClr val="6096E6">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0" name="任意多边形 8"/>
            <p:cNvSpPr/>
            <p:nvPr/>
          </p:nvSpPr>
          <p:spPr>
            <a:xfrm>
              <a:off x="596755" y="1724233"/>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6096E6">
                <a:lumMod val="20000"/>
                <a:lumOff val="80000"/>
              </a:srgbClr>
            </a:solidFill>
            <a:ln>
              <a:noFill/>
              <a:prstDash val="dash"/>
            </a:ln>
            <a:effectLst>
              <a:outerShdw blurRad="63500" dist="25400" dir="10800000" algn="r" rotWithShape="0">
                <a:srgbClr val="6096E6">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2" name="五角星 9"/>
            <p:cNvSpPr/>
            <p:nvPr/>
          </p:nvSpPr>
          <p:spPr>
            <a:xfrm>
              <a:off x="1432415" y="4598878"/>
              <a:ext cx="963930" cy="963930"/>
            </a:xfrm>
            <a:prstGeom prst="star5">
              <a:avLst>
                <a:gd name="adj" fmla="val 33013"/>
                <a:gd name="hf" fmla="val 105146"/>
                <a:gd name="vf" fmla="val 110557"/>
              </a:avLst>
            </a:prstGeom>
            <a:gradFill>
              <a:gsLst>
                <a:gs pos="0">
                  <a:srgbClr val="6096E6">
                    <a:lumMod val="40000"/>
                    <a:lumOff val="60000"/>
                  </a:srgbClr>
                </a:gs>
                <a:gs pos="57000">
                  <a:srgbClr val="6096E6">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3" name="图形 12" descr="343435383038363b343532323337393bc9cfcad0cdcbb3f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50220" y="4867483"/>
              <a:ext cx="528320" cy="528320"/>
            </a:xfrm>
            <a:prstGeom prst="rect">
              <a:avLst/>
            </a:prstGeom>
            <a:effectLst>
              <a:glow rad="38100">
                <a:srgbClr val="6096E6">
                  <a:lumMod val="20000"/>
                  <a:lumOff val="80000"/>
                  <a:alpha val="40000"/>
                </a:srgbClr>
              </a:glow>
            </a:effectLst>
          </p:spPr>
        </p:pic>
        <p:sp>
          <p:nvSpPr>
            <p:cNvPr id="14" name="文本框 17"/>
            <p:cNvSpPr txBox="1"/>
            <p:nvPr/>
          </p:nvSpPr>
          <p:spPr>
            <a:xfrm>
              <a:off x="554210" y="2404318"/>
              <a:ext cx="1795780" cy="2038350"/>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en-US" altLang="zh-CN" sz="2000" b="1" spc="300" dirty="0">
                  <a:solidFill>
                    <a:srgbClr val="6096E6">
                      <a:lumMod val="50000"/>
                    </a:srgbClr>
                  </a:solidFill>
                  <a:latin typeface="+mj-ea"/>
                  <a:ea typeface="+mj-ea"/>
                </a:rPr>
                <a:t>PDF</a:t>
              </a:r>
              <a:r>
                <a:rPr lang="zh-CN" altLang="en-US" sz="2000" b="1" spc="300" dirty="0">
                  <a:solidFill>
                    <a:srgbClr val="6096E6">
                      <a:lumMod val="50000"/>
                    </a:srgbClr>
                  </a:solidFill>
                  <a:latin typeface="+mj-ea"/>
                  <a:ea typeface="+mj-ea"/>
                </a:rPr>
                <a:t>文档</a:t>
              </a:r>
              <a:endParaRPr lang="en-US" altLang="zh-CN" sz="2000" b="1" spc="300" dirty="0">
                <a:solidFill>
                  <a:srgbClr val="6096E6">
                    <a:lumMod val="50000"/>
                  </a:srgbClr>
                </a:solidFill>
                <a:latin typeface="+mj-ea"/>
                <a:ea typeface="+mj-ea"/>
              </a:endParaRPr>
            </a:p>
            <a:p>
              <a:pPr algn="ctr" fontAlgn="auto">
                <a:lnSpc>
                  <a:spcPct val="200000"/>
                </a:lnSpc>
              </a:pPr>
              <a:r>
                <a:rPr lang="zh-CN" altLang="en-US" sz="2000" b="1" spc="300" dirty="0">
                  <a:solidFill>
                    <a:srgbClr val="6096E6">
                      <a:lumMod val="50000"/>
                    </a:srgbClr>
                  </a:solidFill>
                  <a:latin typeface="+mj-ea"/>
                  <a:ea typeface="+mj-ea"/>
                </a:rPr>
                <a:t>转成图片</a:t>
              </a:r>
              <a:endParaRPr lang="en-US" altLang="zh-CN" sz="2000" b="1" spc="300" dirty="0">
                <a:solidFill>
                  <a:srgbClr val="6096E6">
                    <a:lumMod val="50000"/>
                  </a:srgbClr>
                </a:solidFill>
                <a:latin typeface="+mj-ea"/>
                <a:ea typeface="+mj-ea"/>
              </a:endParaRPr>
            </a:p>
            <a:p>
              <a:pPr algn="ctr" fontAlgn="auto">
                <a:lnSpc>
                  <a:spcPct val="200000"/>
                </a:lnSpc>
              </a:pPr>
              <a:r>
                <a:rPr lang="zh-CN" altLang="en-US" sz="2000" b="1" spc="300" dirty="0">
                  <a:solidFill>
                    <a:srgbClr val="6096E6">
                      <a:lumMod val="50000"/>
                    </a:srgbClr>
                  </a:solidFill>
                  <a:latin typeface="+mj-ea"/>
                  <a:ea typeface="+mj-ea"/>
                </a:rPr>
                <a:t>便于提交</a:t>
              </a:r>
              <a:endParaRPr lang="en-US" altLang="zh-CN" sz="2000" b="1" spc="300" dirty="0">
                <a:solidFill>
                  <a:srgbClr val="6096E6">
                    <a:lumMod val="50000"/>
                  </a:srgbClr>
                </a:solidFill>
                <a:latin typeface="+mj-ea"/>
                <a:ea typeface="+mj-ea"/>
              </a:endParaRPr>
            </a:p>
          </p:txBody>
        </p:sp>
      </p:grpSp>
      <p:pic>
        <p:nvPicPr>
          <p:cNvPr id="4" name="图片 3">
            <a:hlinkClick r:id="rId3"/>
          </p:cNvPr>
          <p:cNvPicPr>
            <a:picLocks noChangeAspect="1"/>
          </p:cNvPicPr>
          <p:nvPr/>
        </p:nvPicPr>
        <p:blipFill>
          <a:blip r:embed="rId4"/>
          <a:stretch>
            <a:fillRect/>
          </a:stretch>
        </p:blipFill>
        <p:spPr>
          <a:xfrm>
            <a:off x="3216060" y="1588766"/>
            <a:ext cx="6299524" cy="673135"/>
          </a:xfrm>
          <a:prstGeom prst="rect">
            <a:avLst/>
          </a:prstGeom>
        </p:spPr>
      </p:pic>
      <p:pic>
        <p:nvPicPr>
          <p:cNvPr id="7" name="图片 6"/>
          <p:cNvPicPr>
            <a:picLocks noChangeAspect="1"/>
          </p:cNvPicPr>
          <p:nvPr/>
        </p:nvPicPr>
        <p:blipFill>
          <a:blip r:embed="rId5"/>
          <a:stretch>
            <a:fillRect/>
          </a:stretch>
        </p:blipFill>
        <p:spPr>
          <a:xfrm>
            <a:off x="2753622" y="2428561"/>
            <a:ext cx="6907539" cy="3427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380660"/>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rPr>
              <a:t>及时上传</a:t>
            </a:r>
            <a:endParaRPr kumimoji="0" lang="en-US" altLang="zh-CN"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cs typeface="+mn-cs"/>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rPr>
              <a:t>关注分类</a:t>
            </a:r>
            <a:endParaRPr kumimoji="0" lang="en-US" altLang="zh-CN"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多端同步</a:t>
            </a:r>
            <a:endParaRPr lang="en-US" altLang="zh-CN" sz="3200" b="1" dirty="0">
              <a:solidFill>
                <a:srgbClr val="F9F9F9"/>
              </a:solidFill>
              <a:effectLst>
                <a:outerShdw blurRad="38100" dist="38100" dir="2700000" algn="tl">
                  <a:srgbClr val="000000">
                    <a:alpha val="43137"/>
                  </a:srgbClr>
                </a:outerShdw>
              </a:effectLst>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合适就好</a:t>
            </a:r>
            <a:endPar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p:txBody>
      </p:sp>
      <p:sp>
        <p:nvSpPr>
          <p:cNvPr id="2" name="标题 1"/>
          <p:cNvSpPr>
            <a:spLocks noGrp="1"/>
          </p:cNvSpPr>
          <p:nvPr>
            <p:ph type="title"/>
          </p:nvPr>
        </p:nvSpPr>
        <p:spPr>
          <a:xfrm>
            <a:off x="145414" y="287370"/>
            <a:ext cx="8149079" cy="424732"/>
          </a:xfrm>
        </p:spPr>
        <p:txBody>
          <a:bodyPr/>
          <a:lstStyle/>
          <a:p>
            <a:r>
              <a:rPr lang="zh-CN" altLang="en-US" dirty="0"/>
              <a:t>职称评审资料整理建议</a:t>
            </a:r>
            <a:r>
              <a:rPr lang="zh-CN" altLang="en-US" dirty="0">
                <a:solidFill>
                  <a:srgbClr val="FFFF00"/>
                </a:solidFill>
              </a:rPr>
              <a:t>：常态整理</a:t>
            </a:r>
            <a:r>
              <a:rPr lang="en-US" altLang="zh-CN" dirty="0">
                <a:solidFill>
                  <a:srgbClr val="FFFF00"/>
                </a:solidFill>
              </a:rPr>
              <a:t>——</a:t>
            </a:r>
            <a:r>
              <a:rPr lang="zh-CN" altLang="en-US" dirty="0">
                <a:solidFill>
                  <a:srgbClr val="FFFF00"/>
                </a:solidFill>
              </a:rPr>
              <a:t>电子材料</a:t>
            </a:r>
            <a:endParaRPr lang="zh-CN" altLang="en-US" dirty="0">
              <a:solidFill>
                <a:srgbClr val="FFFF00"/>
              </a:solidFill>
            </a:endParaRPr>
          </a:p>
        </p:txBody>
      </p:sp>
      <p:grpSp>
        <p:nvGrpSpPr>
          <p:cNvPr id="16" name="组合 15"/>
          <p:cNvGrpSpPr/>
          <p:nvPr/>
        </p:nvGrpSpPr>
        <p:grpSpPr>
          <a:xfrm>
            <a:off x="145414" y="1588766"/>
            <a:ext cx="2256790" cy="4267200"/>
            <a:chOff x="328150" y="1587708"/>
            <a:chExt cx="2256790" cy="4267200"/>
          </a:xfrm>
        </p:grpSpPr>
        <p:sp>
          <p:nvSpPr>
            <p:cNvPr id="5" name="梯形 4"/>
            <p:cNvSpPr/>
            <p:nvPr/>
          </p:nvSpPr>
          <p:spPr>
            <a:xfrm flipV="1">
              <a:off x="328150" y="54358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8" name="梯形 7"/>
            <p:cNvSpPr/>
            <p:nvPr/>
          </p:nvSpPr>
          <p:spPr>
            <a:xfrm>
              <a:off x="328150" y="15877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9" name="矩形 8"/>
            <p:cNvSpPr/>
            <p:nvPr/>
          </p:nvSpPr>
          <p:spPr>
            <a:xfrm>
              <a:off x="471025" y="1587708"/>
              <a:ext cx="1968500" cy="4267200"/>
            </a:xfrm>
            <a:prstGeom prst="rect">
              <a:avLst/>
            </a:prstGeom>
            <a:ln>
              <a:noFill/>
            </a:ln>
            <a:effectLst>
              <a:outerShdw blurRad="63500" dist="25400" dir="10800000" algn="r" rotWithShape="0">
                <a:srgbClr val="6096E6">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0" name="任意多边形 8"/>
            <p:cNvSpPr/>
            <p:nvPr/>
          </p:nvSpPr>
          <p:spPr>
            <a:xfrm>
              <a:off x="596755" y="1724233"/>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6096E6">
                <a:lumMod val="20000"/>
                <a:lumOff val="80000"/>
              </a:srgbClr>
            </a:solidFill>
            <a:ln>
              <a:noFill/>
              <a:prstDash val="dash"/>
            </a:ln>
            <a:effectLst>
              <a:outerShdw blurRad="63500" dist="25400" dir="10800000" algn="r" rotWithShape="0">
                <a:srgbClr val="6096E6">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2" name="五角星 9"/>
            <p:cNvSpPr/>
            <p:nvPr/>
          </p:nvSpPr>
          <p:spPr>
            <a:xfrm>
              <a:off x="1432415" y="4598878"/>
              <a:ext cx="963930" cy="963930"/>
            </a:xfrm>
            <a:prstGeom prst="star5">
              <a:avLst>
                <a:gd name="adj" fmla="val 33013"/>
                <a:gd name="hf" fmla="val 105146"/>
                <a:gd name="vf" fmla="val 110557"/>
              </a:avLst>
            </a:prstGeom>
            <a:gradFill>
              <a:gsLst>
                <a:gs pos="0">
                  <a:srgbClr val="6096E6">
                    <a:lumMod val="40000"/>
                    <a:lumOff val="60000"/>
                  </a:srgbClr>
                </a:gs>
                <a:gs pos="57000">
                  <a:srgbClr val="6096E6">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3" name="图形 12" descr="343435383038363b343532323337393bc9cfcad0cdcbb3f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50220" y="4867483"/>
              <a:ext cx="528320" cy="528320"/>
            </a:xfrm>
            <a:prstGeom prst="rect">
              <a:avLst/>
            </a:prstGeom>
            <a:effectLst>
              <a:glow rad="38100">
                <a:srgbClr val="6096E6">
                  <a:lumMod val="20000"/>
                  <a:lumOff val="80000"/>
                  <a:alpha val="40000"/>
                </a:srgbClr>
              </a:glow>
            </a:effectLst>
          </p:spPr>
        </p:pic>
        <p:sp>
          <p:nvSpPr>
            <p:cNvPr id="14" name="文本框 17"/>
            <p:cNvSpPr txBox="1"/>
            <p:nvPr/>
          </p:nvSpPr>
          <p:spPr>
            <a:xfrm>
              <a:off x="554210" y="2404318"/>
              <a:ext cx="1795780" cy="2038350"/>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6096E6">
                      <a:lumMod val="50000"/>
                    </a:srgbClr>
                  </a:solidFill>
                  <a:latin typeface="+mj-ea"/>
                  <a:ea typeface="+mj-ea"/>
                </a:rPr>
                <a:t>上传云端</a:t>
              </a:r>
              <a:endParaRPr lang="en-US" altLang="zh-CN" sz="2000" b="1" spc="300" dirty="0">
                <a:solidFill>
                  <a:srgbClr val="6096E6">
                    <a:lumMod val="50000"/>
                  </a:srgbClr>
                </a:solidFill>
                <a:latin typeface="+mj-ea"/>
                <a:ea typeface="+mj-ea"/>
              </a:endParaRPr>
            </a:p>
            <a:p>
              <a:pPr algn="ctr" fontAlgn="auto">
                <a:lnSpc>
                  <a:spcPct val="200000"/>
                </a:lnSpc>
              </a:pPr>
              <a:r>
                <a:rPr lang="zh-CN" altLang="en-US" sz="2000" b="1" spc="300" dirty="0">
                  <a:solidFill>
                    <a:srgbClr val="6096E6">
                      <a:lumMod val="50000"/>
                    </a:srgbClr>
                  </a:solidFill>
                  <a:latin typeface="+mj-ea"/>
                  <a:ea typeface="+mj-ea"/>
                </a:rPr>
                <a:t>随时随地</a:t>
              </a:r>
              <a:endParaRPr lang="en-US" altLang="zh-CN" sz="2000" b="1" spc="300" dirty="0">
                <a:solidFill>
                  <a:srgbClr val="6096E6">
                    <a:lumMod val="50000"/>
                  </a:srgbClr>
                </a:solidFill>
                <a:latin typeface="+mj-ea"/>
                <a:ea typeface="+mj-ea"/>
              </a:endParaRPr>
            </a:p>
            <a:p>
              <a:pPr algn="ctr" fontAlgn="auto">
                <a:lnSpc>
                  <a:spcPct val="200000"/>
                </a:lnSpc>
              </a:pPr>
              <a:r>
                <a:rPr lang="zh-CN" altLang="en-US" sz="2000" b="1" spc="300" dirty="0">
                  <a:solidFill>
                    <a:srgbClr val="6096E6">
                      <a:lumMod val="50000"/>
                    </a:srgbClr>
                  </a:solidFill>
                  <a:latin typeface="+mj-ea"/>
                  <a:ea typeface="+mj-ea"/>
                </a:rPr>
                <a:t>整理上交</a:t>
              </a:r>
              <a:endParaRPr lang="en-US" altLang="zh-CN" sz="2000" b="1" spc="300" dirty="0">
                <a:solidFill>
                  <a:srgbClr val="6096E6">
                    <a:lumMod val="50000"/>
                  </a:srgbClr>
                </a:solidFill>
                <a:latin typeface="+mj-ea"/>
                <a:ea typeface="+mj-ea"/>
              </a:endParaRPr>
            </a:p>
          </p:txBody>
        </p:sp>
      </p:grpSp>
      <p:pic>
        <p:nvPicPr>
          <p:cNvPr id="4" name="图片 3"/>
          <p:cNvPicPr>
            <a:picLocks noChangeAspect="1"/>
          </p:cNvPicPr>
          <p:nvPr/>
        </p:nvPicPr>
        <p:blipFill>
          <a:blip r:embed="rId3"/>
          <a:stretch>
            <a:fillRect/>
          </a:stretch>
        </p:blipFill>
        <p:spPr>
          <a:xfrm>
            <a:off x="2545078" y="2604487"/>
            <a:ext cx="6606437" cy="247741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4"/>
          <a:stretch>
            <a:fillRect/>
          </a:stretch>
        </p:blipFill>
        <p:spPr>
          <a:xfrm>
            <a:off x="2690493" y="1378769"/>
            <a:ext cx="2805813" cy="7851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380660"/>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rPr>
              <a:t>命名规则</a:t>
            </a:r>
            <a:endParaRPr kumimoji="0" lang="en-US" altLang="zh-CN"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时间部门</a:t>
            </a:r>
            <a:endParaRPr lang="en-US" altLang="zh-CN" sz="3200" b="1" dirty="0">
              <a:solidFill>
                <a:srgbClr val="F9F9F9"/>
              </a:solidFill>
              <a:effectLst>
                <a:outerShdw blurRad="38100" dist="38100" dir="2700000" algn="tl">
                  <a:srgbClr val="000000">
                    <a:alpha val="43137"/>
                  </a:srgbClr>
                </a:outerShdw>
              </a:effectLst>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rPr>
              <a:t>事件等次</a:t>
            </a:r>
            <a:endParaRPr lang="en-US" altLang="zh-CN" sz="3200" b="1" dirty="0">
              <a:solidFill>
                <a:srgbClr val="F9F9F9"/>
              </a:solidFill>
              <a:effectLst>
                <a:outerShdw blurRad="38100" dist="38100" dir="2700000" algn="tl">
                  <a:srgbClr val="000000">
                    <a:alpha val="43137"/>
                  </a:srgbClr>
                </a:outerShdw>
              </a:effectLst>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rPr>
              <a:t>及时详实</a:t>
            </a:r>
            <a:endParaRPr kumimoji="0" lang="en-US" altLang="zh-CN"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p:txBody>
      </p:sp>
      <p:sp>
        <p:nvSpPr>
          <p:cNvPr id="2" name="标题 1"/>
          <p:cNvSpPr>
            <a:spLocks noGrp="1"/>
          </p:cNvSpPr>
          <p:nvPr>
            <p:ph type="title"/>
          </p:nvPr>
        </p:nvSpPr>
        <p:spPr>
          <a:xfrm>
            <a:off x="145414" y="287370"/>
            <a:ext cx="8149079" cy="424732"/>
          </a:xfrm>
        </p:spPr>
        <p:txBody>
          <a:bodyPr/>
          <a:lstStyle/>
          <a:p>
            <a:r>
              <a:rPr lang="zh-CN" altLang="en-US" dirty="0"/>
              <a:t>职称评审资料整理建议</a:t>
            </a:r>
            <a:r>
              <a:rPr lang="zh-CN" altLang="en-US" dirty="0">
                <a:solidFill>
                  <a:srgbClr val="FFFF00"/>
                </a:solidFill>
              </a:rPr>
              <a:t>：常态整理</a:t>
            </a:r>
            <a:r>
              <a:rPr lang="en-US" altLang="zh-CN" dirty="0">
                <a:solidFill>
                  <a:srgbClr val="FFFF00"/>
                </a:solidFill>
              </a:rPr>
              <a:t>——</a:t>
            </a:r>
            <a:r>
              <a:rPr lang="zh-CN" altLang="en-US" dirty="0">
                <a:solidFill>
                  <a:srgbClr val="FFFF00"/>
                </a:solidFill>
              </a:rPr>
              <a:t>电子材料</a:t>
            </a:r>
            <a:endParaRPr lang="zh-CN" altLang="en-US" dirty="0">
              <a:solidFill>
                <a:srgbClr val="FFFF00"/>
              </a:solidFill>
            </a:endParaRPr>
          </a:p>
        </p:txBody>
      </p:sp>
      <p:grpSp>
        <p:nvGrpSpPr>
          <p:cNvPr id="16" name="组合 15"/>
          <p:cNvGrpSpPr/>
          <p:nvPr/>
        </p:nvGrpSpPr>
        <p:grpSpPr>
          <a:xfrm>
            <a:off x="145414" y="1588766"/>
            <a:ext cx="2256790" cy="4267200"/>
            <a:chOff x="328150" y="1587708"/>
            <a:chExt cx="2256790" cy="4267200"/>
          </a:xfrm>
        </p:grpSpPr>
        <p:sp>
          <p:nvSpPr>
            <p:cNvPr id="5" name="梯形 4"/>
            <p:cNvSpPr/>
            <p:nvPr/>
          </p:nvSpPr>
          <p:spPr>
            <a:xfrm flipV="1">
              <a:off x="328150" y="54358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8" name="梯形 7"/>
            <p:cNvSpPr/>
            <p:nvPr/>
          </p:nvSpPr>
          <p:spPr>
            <a:xfrm>
              <a:off x="328150" y="1587708"/>
              <a:ext cx="2256790" cy="419100"/>
            </a:xfrm>
            <a:prstGeom prst="trapezoid">
              <a:avLst>
                <a:gd name="adj" fmla="val 34090"/>
              </a:avLst>
            </a:pr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9" name="矩形 8"/>
            <p:cNvSpPr/>
            <p:nvPr/>
          </p:nvSpPr>
          <p:spPr>
            <a:xfrm>
              <a:off x="471025" y="1587708"/>
              <a:ext cx="1968500" cy="4267200"/>
            </a:xfrm>
            <a:prstGeom prst="rect">
              <a:avLst/>
            </a:prstGeom>
            <a:ln>
              <a:noFill/>
            </a:ln>
            <a:effectLst>
              <a:outerShdw blurRad="63500" dist="25400" dir="10800000" algn="r" rotWithShape="0">
                <a:srgbClr val="6096E6">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0" name="任意多边形 8"/>
            <p:cNvSpPr/>
            <p:nvPr/>
          </p:nvSpPr>
          <p:spPr>
            <a:xfrm>
              <a:off x="596755" y="1724233"/>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6096E6">
                <a:lumMod val="20000"/>
                <a:lumOff val="80000"/>
              </a:srgbClr>
            </a:solidFill>
            <a:ln>
              <a:noFill/>
              <a:prstDash val="dash"/>
            </a:ln>
            <a:effectLst>
              <a:outerShdw blurRad="63500" dist="25400" dir="10800000" algn="r" rotWithShape="0">
                <a:srgbClr val="6096E6">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2" name="五角星 9"/>
            <p:cNvSpPr/>
            <p:nvPr/>
          </p:nvSpPr>
          <p:spPr>
            <a:xfrm>
              <a:off x="1432415" y="4598878"/>
              <a:ext cx="963930" cy="963930"/>
            </a:xfrm>
            <a:prstGeom prst="star5">
              <a:avLst>
                <a:gd name="adj" fmla="val 33013"/>
                <a:gd name="hf" fmla="val 105146"/>
                <a:gd name="vf" fmla="val 110557"/>
              </a:avLst>
            </a:prstGeom>
            <a:gradFill>
              <a:gsLst>
                <a:gs pos="0">
                  <a:srgbClr val="6096E6">
                    <a:lumMod val="40000"/>
                    <a:lumOff val="60000"/>
                  </a:srgbClr>
                </a:gs>
                <a:gs pos="57000">
                  <a:srgbClr val="6096E6">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3" name="图形 12" descr="343435383038363b343532323337393bc9cfcad0cdcbb3f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50220" y="4867483"/>
              <a:ext cx="528320" cy="528320"/>
            </a:xfrm>
            <a:prstGeom prst="rect">
              <a:avLst/>
            </a:prstGeom>
            <a:effectLst>
              <a:glow rad="38100">
                <a:srgbClr val="6096E6">
                  <a:lumMod val="20000"/>
                  <a:lumOff val="80000"/>
                  <a:alpha val="40000"/>
                </a:srgbClr>
              </a:glow>
            </a:effectLst>
          </p:spPr>
        </p:pic>
        <p:sp>
          <p:nvSpPr>
            <p:cNvPr id="14" name="文本框 17"/>
            <p:cNvSpPr txBox="1"/>
            <p:nvPr/>
          </p:nvSpPr>
          <p:spPr>
            <a:xfrm>
              <a:off x="554210" y="2404318"/>
              <a:ext cx="1795780" cy="2038350"/>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6096E6">
                      <a:lumMod val="50000"/>
                    </a:srgbClr>
                  </a:solidFill>
                  <a:latin typeface="+mj-ea"/>
                  <a:ea typeface="+mj-ea"/>
                </a:rPr>
                <a:t>分文件夹</a:t>
              </a:r>
              <a:endParaRPr lang="en-US" altLang="zh-CN" sz="2000" b="1" spc="300" dirty="0">
                <a:solidFill>
                  <a:srgbClr val="6096E6">
                    <a:lumMod val="50000"/>
                  </a:srgbClr>
                </a:solidFill>
                <a:latin typeface="+mj-ea"/>
                <a:ea typeface="+mj-ea"/>
              </a:endParaRPr>
            </a:p>
            <a:p>
              <a:pPr algn="ctr" fontAlgn="auto">
                <a:lnSpc>
                  <a:spcPct val="200000"/>
                </a:lnSpc>
              </a:pPr>
              <a:r>
                <a:rPr lang="zh-CN" altLang="en-US" sz="2000" b="1" spc="300" dirty="0">
                  <a:solidFill>
                    <a:srgbClr val="6096E6">
                      <a:lumMod val="50000"/>
                    </a:srgbClr>
                  </a:solidFill>
                  <a:latin typeface="+mj-ea"/>
                  <a:ea typeface="+mj-ea"/>
                </a:rPr>
                <a:t>改文件名</a:t>
              </a:r>
              <a:endParaRPr lang="en-US" altLang="zh-CN" sz="2000" b="1" spc="300" dirty="0">
                <a:solidFill>
                  <a:srgbClr val="6096E6">
                    <a:lumMod val="50000"/>
                  </a:srgbClr>
                </a:solidFill>
                <a:latin typeface="+mj-ea"/>
                <a:ea typeface="+mj-ea"/>
              </a:endParaRPr>
            </a:p>
            <a:p>
              <a:pPr algn="ctr" fontAlgn="auto">
                <a:lnSpc>
                  <a:spcPct val="200000"/>
                </a:lnSpc>
              </a:pPr>
              <a:r>
                <a:rPr lang="zh-CN" altLang="en-US" sz="2000" b="1" spc="300" dirty="0">
                  <a:solidFill>
                    <a:srgbClr val="6096E6">
                      <a:lumMod val="50000"/>
                    </a:srgbClr>
                  </a:solidFill>
                  <a:latin typeface="+mj-ea"/>
                  <a:ea typeface="+mj-ea"/>
                </a:rPr>
                <a:t>建好目录</a:t>
              </a:r>
              <a:endParaRPr lang="en-US" altLang="zh-CN" sz="2000" b="1" spc="300" dirty="0">
                <a:solidFill>
                  <a:srgbClr val="6096E6">
                    <a:lumMod val="50000"/>
                  </a:srgbClr>
                </a:solidFill>
                <a:latin typeface="+mj-ea"/>
                <a:ea typeface="+mj-ea"/>
              </a:endParaRPr>
            </a:p>
          </p:txBody>
        </p:sp>
      </p:grpSp>
      <p:pic>
        <p:nvPicPr>
          <p:cNvPr id="6" name="图片 5"/>
          <p:cNvPicPr>
            <a:picLocks noChangeAspect="1"/>
          </p:cNvPicPr>
          <p:nvPr/>
        </p:nvPicPr>
        <p:blipFill>
          <a:blip r:embed="rId3"/>
          <a:stretch>
            <a:fillRect/>
          </a:stretch>
        </p:blipFill>
        <p:spPr>
          <a:xfrm>
            <a:off x="2767575" y="1018939"/>
            <a:ext cx="1617047" cy="5370101"/>
          </a:xfrm>
          <a:prstGeom prst="rect">
            <a:avLst/>
          </a:prstGeom>
        </p:spPr>
      </p:pic>
      <p:pic>
        <p:nvPicPr>
          <p:cNvPr id="15" name="图片 14"/>
          <p:cNvPicPr>
            <a:picLocks noChangeAspect="1"/>
          </p:cNvPicPr>
          <p:nvPr/>
        </p:nvPicPr>
        <p:blipFill>
          <a:blip r:embed="rId4"/>
          <a:stretch>
            <a:fillRect/>
          </a:stretch>
        </p:blipFill>
        <p:spPr>
          <a:xfrm>
            <a:off x="4595122" y="1018939"/>
            <a:ext cx="3130711" cy="3003704"/>
          </a:xfrm>
          <a:prstGeom prst="rect">
            <a:avLst/>
          </a:prstGeom>
        </p:spPr>
      </p:pic>
      <p:pic>
        <p:nvPicPr>
          <p:cNvPr id="18" name="图片 17"/>
          <p:cNvPicPr>
            <a:picLocks noChangeAspect="1"/>
          </p:cNvPicPr>
          <p:nvPr/>
        </p:nvPicPr>
        <p:blipFill>
          <a:blip r:embed="rId5"/>
          <a:stretch>
            <a:fillRect/>
          </a:stretch>
        </p:blipFill>
        <p:spPr>
          <a:xfrm>
            <a:off x="4595122" y="4110321"/>
            <a:ext cx="3881817" cy="20520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9803"/>
            <a:ext cx="8149079" cy="424732"/>
          </a:xfrm>
        </p:spPr>
        <p:txBody>
          <a:bodyPr/>
          <a:lstStyle/>
          <a:p>
            <a:r>
              <a:rPr lang="zh-CN" altLang="en-US" dirty="0"/>
              <a:t>职称评审资料整理</a:t>
            </a:r>
            <a:r>
              <a:rPr lang="en-US" altLang="zh-CN" dirty="0"/>
              <a:t>——</a:t>
            </a:r>
            <a:r>
              <a:rPr lang="zh-CN" altLang="en-US" dirty="0">
                <a:solidFill>
                  <a:srgbClr val="FFFF00"/>
                </a:solidFill>
              </a:rPr>
              <a:t>建议</a:t>
            </a:r>
            <a:endParaRPr lang="zh-CN" altLang="en-US" dirty="0">
              <a:solidFill>
                <a:srgbClr val="FFFF00"/>
              </a:solidFill>
            </a:endParaRPr>
          </a:p>
        </p:txBody>
      </p:sp>
      <p:sp>
        <p:nvSpPr>
          <p:cNvPr id="3" name="矩形 2"/>
          <p:cNvSpPr/>
          <p:nvPr/>
        </p:nvSpPr>
        <p:spPr>
          <a:xfrm>
            <a:off x="0" y="3870056"/>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grpSp>
        <p:nvGrpSpPr>
          <p:cNvPr id="28" name="组合 27"/>
          <p:cNvGrpSpPr/>
          <p:nvPr/>
        </p:nvGrpSpPr>
        <p:grpSpPr>
          <a:xfrm>
            <a:off x="546126" y="1775447"/>
            <a:ext cx="5130833" cy="3471110"/>
            <a:chOff x="681038" y="2839749"/>
            <a:chExt cx="2440800" cy="2260600"/>
          </a:xfrm>
        </p:grpSpPr>
        <p:sp>
          <p:nvSpPr>
            <p:cNvPr id="4" name="矩形: 圆角 3"/>
            <p:cNvSpPr/>
            <p:nvPr/>
          </p:nvSpPr>
          <p:spPr>
            <a:xfrm>
              <a:off x="681038" y="2839749"/>
              <a:ext cx="2440800" cy="2260600"/>
            </a:xfrm>
            <a:prstGeom prst="roundRect">
              <a:avLst>
                <a:gd name="adj" fmla="val 4869"/>
              </a:avLst>
            </a:prstGeom>
            <a:solidFill>
              <a:schemeClr val="bg1"/>
            </a:solidFill>
            <a:ln w="19050" cap="flat" cmpd="sng" algn="ctr">
              <a:solidFill>
                <a:srgbClr val="0070C0">
                  <a:alpha val="7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9F9F9"/>
                </a:solidFill>
                <a:effectLst/>
                <a:uLnTx/>
                <a:uFillTx/>
                <a:latin typeface="阿里巴巴普惠体" panose="00020600040101010101" pitchFamily="18" charset="-122"/>
                <a:ea typeface="阿里巴巴普惠体" panose="00020600040101010101" pitchFamily="18" charset="-122"/>
                <a:cs typeface="+mn-cs"/>
              </a:endParaRPr>
            </a:p>
          </p:txBody>
        </p:sp>
        <p:sp>
          <p:nvSpPr>
            <p:cNvPr id="7" name="文本框 31"/>
            <p:cNvSpPr txBox="1"/>
            <p:nvPr/>
          </p:nvSpPr>
          <p:spPr>
            <a:xfrm>
              <a:off x="681038" y="2921537"/>
              <a:ext cx="2440800" cy="2822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600"/>
                </a:spcAft>
                <a:buClrTx/>
                <a:buSzTx/>
                <a:buFontTx/>
                <a:buNone/>
                <a:defRPr/>
              </a:pPr>
              <a:r>
                <a:rPr kumimoji="0" lang="zh-CN" altLang="en-US" sz="2400" b="1" i="0" u="none" strike="noStrike" kern="1200" cap="none" spc="160" normalizeH="0" baseline="0" noProof="0" dirty="0">
                  <a:ln>
                    <a:noFill/>
                  </a:ln>
                  <a:solidFill>
                    <a:srgbClr val="F9F9F9">
                      <a:lumMod val="25000"/>
                    </a:srgbClr>
                  </a:solidFill>
                  <a:effectLst/>
                  <a:uLnTx/>
                  <a:uFillTx/>
                  <a:latin typeface="+mj-ea"/>
                  <a:ea typeface="+mj-ea"/>
                  <a:cs typeface="+mn-cs"/>
                  <a:sym typeface="HarmonyOS Sans SC Black" panose="00000A00000000000000" pitchFamily="2" charset="-122"/>
                </a:rPr>
                <a:t>评审整理</a:t>
              </a:r>
              <a:endParaRPr kumimoji="0" lang="zh-CN" altLang="en-US" sz="2400" b="1" i="0" u="none" strike="noStrike" kern="1200" cap="none" spc="160" normalizeH="0" baseline="0" noProof="0" dirty="0">
                <a:ln>
                  <a:noFill/>
                </a:ln>
                <a:solidFill>
                  <a:srgbClr val="F9F9F9">
                    <a:lumMod val="25000"/>
                  </a:srgbClr>
                </a:solidFill>
                <a:effectLst/>
                <a:uLnTx/>
                <a:uFillTx/>
                <a:latin typeface="+mj-ea"/>
                <a:ea typeface="+mj-ea"/>
                <a:cs typeface="+mn-cs"/>
                <a:sym typeface="HarmonyOS Sans SC" panose="00000500000000000000" pitchFamily="2" charset="-122"/>
              </a:endParaRPr>
            </a:p>
          </p:txBody>
        </p:sp>
        <p:cxnSp>
          <p:nvCxnSpPr>
            <p:cNvPr id="11" name="直接连接符 10"/>
            <p:cNvCxnSpPr/>
            <p:nvPr/>
          </p:nvCxnSpPr>
          <p:spPr>
            <a:xfrm>
              <a:off x="1762125" y="3436649"/>
              <a:ext cx="257175" cy="0"/>
            </a:xfrm>
            <a:prstGeom prst="line">
              <a:avLst/>
            </a:prstGeom>
            <a:ln w="19050">
              <a:gradFill>
                <a:gsLst>
                  <a:gs pos="0">
                    <a:schemeClr val="accent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1"/>
          <a:stretch>
            <a:fillRect/>
          </a:stretch>
        </p:blipFill>
        <p:spPr>
          <a:xfrm>
            <a:off x="6223085" y="2586323"/>
            <a:ext cx="5248672" cy="16853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380660"/>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拍好照</a:t>
            </a:r>
            <a:endParaRPr lang="en-US" altLang="zh-CN" sz="3200" b="1" dirty="0">
              <a:solidFill>
                <a:srgbClr val="F9F9F9"/>
              </a:solidFill>
              <a:effectLst>
                <a:outerShdw blurRad="38100" dist="38100" dir="2700000" algn="tl">
                  <a:srgbClr val="000000">
                    <a:alpha val="43137"/>
                  </a:srgbClr>
                </a:outerShdw>
              </a:effectLst>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分好类</a:t>
            </a:r>
            <a:endParaRPr lang="en-US" altLang="zh-CN" sz="3200" b="1" dirty="0">
              <a:solidFill>
                <a:srgbClr val="F9F9F9"/>
              </a:solidFill>
              <a:effectLst>
                <a:outerShdw blurRad="38100" dist="38100" dir="2700000" algn="tl">
                  <a:srgbClr val="000000">
                    <a:alpha val="43137"/>
                  </a:srgbClr>
                </a:outerShdw>
              </a:effectLst>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标好序</a:t>
            </a:r>
            <a:endParaRPr lang="en-US" altLang="zh-CN" sz="3200" b="1" dirty="0">
              <a:solidFill>
                <a:srgbClr val="F9F9F9"/>
              </a:solidFill>
              <a:effectLst>
                <a:outerShdw blurRad="38100" dist="38100" dir="2700000" algn="tl">
                  <a:srgbClr val="000000">
                    <a:alpha val="43137"/>
                  </a:srgbClr>
                </a:outerShdw>
              </a:effectLst>
              <a:latin typeface="+mj-ea"/>
              <a:ea typeface="+mj-ea"/>
            </a:endParaRPr>
          </a:p>
        </p:txBody>
      </p:sp>
      <p:sp>
        <p:nvSpPr>
          <p:cNvPr id="2" name="标题 1"/>
          <p:cNvSpPr>
            <a:spLocks noGrp="1"/>
          </p:cNvSpPr>
          <p:nvPr>
            <p:ph type="title"/>
          </p:nvPr>
        </p:nvSpPr>
        <p:spPr>
          <a:xfrm>
            <a:off x="145414" y="283622"/>
            <a:ext cx="9868016" cy="424732"/>
          </a:xfrm>
        </p:spPr>
        <p:txBody>
          <a:bodyPr/>
          <a:lstStyle/>
          <a:p>
            <a:r>
              <a:rPr lang="zh-CN" altLang="en-US" dirty="0"/>
              <a:t>职称评审资料整理建议</a:t>
            </a:r>
            <a:r>
              <a:rPr lang="zh-CN" altLang="en-US" dirty="0">
                <a:solidFill>
                  <a:srgbClr val="FFFF00"/>
                </a:solidFill>
              </a:rPr>
              <a:t>：评审整理</a:t>
            </a:r>
            <a:r>
              <a:rPr lang="en-US" altLang="zh-CN" dirty="0">
                <a:solidFill>
                  <a:srgbClr val="FFFF00"/>
                </a:solidFill>
              </a:rPr>
              <a:t>——</a:t>
            </a:r>
            <a:r>
              <a:rPr lang="zh-CN" altLang="en-US" dirty="0">
                <a:solidFill>
                  <a:srgbClr val="FFFF00"/>
                </a:solidFill>
              </a:rPr>
              <a:t>电子材料（按上传要求）</a:t>
            </a:r>
            <a:endParaRPr lang="zh-CN" altLang="en-US" dirty="0">
              <a:solidFill>
                <a:srgbClr val="FFFF00"/>
              </a:solidFill>
            </a:endParaRPr>
          </a:p>
        </p:txBody>
      </p:sp>
      <p:grpSp>
        <p:nvGrpSpPr>
          <p:cNvPr id="23" name="组合 22"/>
          <p:cNvGrpSpPr/>
          <p:nvPr/>
        </p:nvGrpSpPr>
        <p:grpSpPr>
          <a:xfrm>
            <a:off x="145414" y="1595203"/>
            <a:ext cx="2256790" cy="4267200"/>
            <a:chOff x="4967605" y="1295400"/>
            <a:chExt cx="2256790" cy="4267200"/>
          </a:xfrm>
        </p:grpSpPr>
        <p:sp>
          <p:nvSpPr>
            <p:cNvPr id="3" name="梯形 2"/>
            <p:cNvSpPr/>
            <p:nvPr/>
          </p:nvSpPr>
          <p:spPr>
            <a:xfrm flipV="1">
              <a:off x="4967605" y="51435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4" name="梯形 3"/>
            <p:cNvSpPr/>
            <p:nvPr/>
          </p:nvSpPr>
          <p:spPr>
            <a:xfrm>
              <a:off x="4967605" y="12954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7" name="矩形 6"/>
            <p:cNvSpPr/>
            <p:nvPr/>
          </p:nvSpPr>
          <p:spPr>
            <a:xfrm>
              <a:off x="5110480" y="1295400"/>
              <a:ext cx="1968500" cy="4267200"/>
            </a:xfrm>
            <a:prstGeom prst="rect">
              <a:avLst/>
            </a:prstGeom>
            <a:solidFill>
              <a:srgbClr val="58B6E5"/>
            </a:solidFill>
            <a:ln>
              <a:noFill/>
            </a:ln>
            <a:effectLst>
              <a:outerShdw blurRad="63500" dist="25400" dir="10800000" algn="r" rotWithShape="0">
                <a:srgbClr val="58B6E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1" name="任意多边形 56"/>
            <p:cNvSpPr/>
            <p:nvPr/>
          </p:nvSpPr>
          <p:spPr>
            <a:xfrm>
              <a:off x="5236210" y="1431925"/>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8B6E5">
                <a:lumMod val="20000"/>
                <a:lumOff val="80000"/>
              </a:srgbClr>
            </a:solidFill>
            <a:ln>
              <a:noFill/>
              <a:prstDash val="dash"/>
            </a:ln>
            <a:effectLst>
              <a:outerShdw blurRad="63500" dist="25400" dir="10800000" algn="r" rotWithShape="0">
                <a:srgbClr val="58B6E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7" name="五角星 57"/>
            <p:cNvSpPr/>
            <p:nvPr/>
          </p:nvSpPr>
          <p:spPr>
            <a:xfrm>
              <a:off x="6071870" y="4306570"/>
              <a:ext cx="963930" cy="963930"/>
            </a:xfrm>
            <a:prstGeom prst="star5">
              <a:avLst>
                <a:gd name="adj" fmla="val 33013"/>
                <a:gd name="hf" fmla="val 105146"/>
                <a:gd name="vf" fmla="val 110557"/>
              </a:avLst>
            </a:prstGeom>
            <a:gradFill>
              <a:gsLst>
                <a:gs pos="0">
                  <a:srgbClr val="58B6E5">
                    <a:lumMod val="40000"/>
                    <a:lumOff val="60000"/>
                  </a:srgbClr>
                </a:gs>
                <a:gs pos="57000">
                  <a:srgbClr val="58B6E5">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9" name="图形 18" descr="343435383038363b343532323339343bcde2bbe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2850" y="4578350"/>
              <a:ext cx="521970" cy="521970"/>
            </a:xfrm>
            <a:prstGeom prst="rect">
              <a:avLst/>
            </a:prstGeom>
            <a:effectLst>
              <a:glow rad="38100">
                <a:srgbClr val="58B6E5">
                  <a:lumMod val="20000"/>
                  <a:lumOff val="80000"/>
                  <a:alpha val="40000"/>
                </a:srgbClr>
              </a:glow>
            </a:effectLst>
          </p:spPr>
        </p:pic>
        <p:sp>
          <p:nvSpPr>
            <p:cNvPr id="21" name="文本框 25"/>
            <p:cNvSpPr txBox="1"/>
            <p:nvPr/>
          </p:nvSpPr>
          <p:spPr>
            <a:xfrm>
              <a:off x="5193665" y="2112010"/>
              <a:ext cx="1795780" cy="1980305"/>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58B6E5">
                      <a:lumMod val="50000"/>
                    </a:srgbClr>
                  </a:solidFill>
                  <a:latin typeface="+mj-ea"/>
                  <a:ea typeface="+mj-ea"/>
                </a:rPr>
                <a:t>多个图片</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转成</a:t>
              </a:r>
              <a:r>
                <a:rPr lang="en-US" altLang="zh-CN" sz="2000" b="1" spc="300" dirty="0">
                  <a:solidFill>
                    <a:srgbClr val="58B6E5">
                      <a:lumMod val="50000"/>
                    </a:srgbClr>
                  </a:solidFill>
                  <a:latin typeface="+mj-ea"/>
                  <a:ea typeface="+mj-ea"/>
                </a:rPr>
                <a:t>PDF</a:t>
              </a:r>
              <a:endParaRPr lang="en-US" altLang="zh-CN" sz="2000" b="1" spc="300" dirty="0">
                <a:solidFill>
                  <a:srgbClr val="58B6E5">
                    <a:lumMod val="50000"/>
                  </a:srgbClr>
                </a:solidFill>
                <a:latin typeface="+mj-ea"/>
                <a:ea typeface="+mj-ea"/>
              </a:endParaRPr>
            </a:p>
          </p:txBody>
        </p:sp>
      </p:grpSp>
      <p:pic>
        <p:nvPicPr>
          <p:cNvPr id="25" name="图片 24">
            <a:hlinkClick r:id="rId3"/>
          </p:cNvPr>
          <p:cNvPicPr>
            <a:picLocks noChangeAspect="1"/>
          </p:cNvPicPr>
          <p:nvPr/>
        </p:nvPicPr>
        <p:blipFill>
          <a:blip r:embed="rId4"/>
          <a:stretch>
            <a:fillRect/>
          </a:stretch>
        </p:blipFill>
        <p:spPr>
          <a:xfrm>
            <a:off x="3216060" y="1588766"/>
            <a:ext cx="6299524" cy="673135"/>
          </a:xfrm>
          <a:prstGeom prst="rect">
            <a:avLst/>
          </a:prstGeom>
        </p:spPr>
      </p:pic>
      <p:pic>
        <p:nvPicPr>
          <p:cNvPr id="27" name="图片 26"/>
          <p:cNvPicPr>
            <a:picLocks noChangeAspect="1"/>
          </p:cNvPicPr>
          <p:nvPr/>
        </p:nvPicPr>
        <p:blipFill>
          <a:blip r:embed="rId5"/>
          <a:stretch>
            <a:fillRect/>
          </a:stretch>
        </p:blipFill>
        <p:spPr>
          <a:xfrm>
            <a:off x="3049269" y="2547789"/>
            <a:ext cx="6835714" cy="33733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380660"/>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lang="en-US" altLang="zh-CN" sz="3200" b="1" dirty="0">
                <a:solidFill>
                  <a:srgbClr val="F9F9F9"/>
                </a:solidFill>
                <a:effectLst>
                  <a:outerShdw blurRad="38100" dist="38100" dir="2700000" algn="tl">
                    <a:srgbClr val="000000">
                      <a:alpha val="43137"/>
                    </a:srgbClr>
                  </a:outerShdw>
                </a:effectLst>
                <a:latin typeface="+mj-ea"/>
                <a:ea typeface="+mj-ea"/>
              </a:rPr>
              <a:t>1</a:t>
            </a:r>
            <a:r>
              <a:rPr lang="zh-CN" altLang="en-US" sz="3200" b="1" dirty="0">
                <a:solidFill>
                  <a:srgbClr val="F9F9F9"/>
                </a:solidFill>
                <a:effectLst>
                  <a:outerShdw blurRad="38100" dist="38100" dir="2700000" algn="tl">
                    <a:srgbClr val="000000">
                      <a:alpha val="43137"/>
                    </a:srgbClr>
                  </a:outerShdw>
                </a:effectLst>
                <a:latin typeface="+mj-ea"/>
                <a:ea typeface="+mj-ea"/>
              </a:rPr>
              <a:t>天免费</a:t>
            </a:r>
            <a:r>
              <a:rPr lang="en-US" altLang="zh-CN" sz="3200" b="1" dirty="0">
                <a:solidFill>
                  <a:srgbClr val="F9F9F9"/>
                </a:solidFill>
                <a:effectLst>
                  <a:outerShdw blurRad="38100" dist="38100" dir="2700000" algn="tl">
                    <a:srgbClr val="000000">
                      <a:alpha val="43137"/>
                    </a:srgbClr>
                  </a:outerShdw>
                </a:effectLst>
                <a:latin typeface="+mj-ea"/>
                <a:ea typeface="+mj-ea"/>
              </a:rPr>
              <a:t>15</a:t>
            </a:r>
            <a:r>
              <a:rPr lang="zh-CN" altLang="en-US" sz="3200" b="1" dirty="0">
                <a:solidFill>
                  <a:srgbClr val="F9F9F9"/>
                </a:solidFill>
                <a:effectLst>
                  <a:outerShdw blurRad="38100" dist="38100" dir="2700000" algn="tl">
                    <a:srgbClr val="000000">
                      <a:alpha val="43137"/>
                    </a:srgbClr>
                  </a:outerShdw>
                </a:effectLst>
                <a:latin typeface="+mj-ea"/>
                <a:ea typeface="+mj-ea"/>
              </a:rPr>
              <a:t>次</a:t>
            </a:r>
            <a:endParaRPr lang="en-US" altLang="zh-CN" sz="3200" b="1" dirty="0">
              <a:solidFill>
                <a:srgbClr val="F9F9F9"/>
              </a:solidFill>
              <a:effectLst>
                <a:outerShdw blurRad="38100" dist="38100" dir="2700000" algn="tl">
                  <a:srgbClr val="000000">
                    <a:alpha val="43137"/>
                  </a:srgbClr>
                </a:outerShdw>
              </a:effectLst>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超过换机器</a:t>
            </a:r>
            <a:endParaRPr lang="en-US" altLang="zh-CN" sz="3200" b="1" dirty="0">
              <a:solidFill>
                <a:srgbClr val="F9F9F9"/>
              </a:solidFill>
              <a:effectLst>
                <a:outerShdw blurRad="38100" dist="38100" dir="2700000" algn="tl">
                  <a:srgbClr val="000000">
                    <a:alpha val="43137"/>
                  </a:srgbClr>
                </a:outerShdw>
              </a:effectLst>
              <a:latin typeface="+mj-ea"/>
              <a:ea typeface="+mj-ea"/>
            </a:endParaRPr>
          </a:p>
        </p:txBody>
      </p:sp>
      <p:sp>
        <p:nvSpPr>
          <p:cNvPr id="2" name="标题 1"/>
          <p:cNvSpPr>
            <a:spLocks noGrp="1"/>
          </p:cNvSpPr>
          <p:nvPr>
            <p:ph type="title"/>
          </p:nvPr>
        </p:nvSpPr>
        <p:spPr>
          <a:xfrm>
            <a:off x="145414" y="117423"/>
            <a:ext cx="9800560" cy="757130"/>
          </a:xfrm>
        </p:spPr>
        <p:txBody>
          <a:bodyPr/>
          <a:lstStyle/>
          <a:p>
            <a:r>
              <a:rPr lang="zh-CN" altLang="en-US" dirty="0"/>
              <a:t>职称评审资料整理建议</a:t>
            </a:r>
            <a:r>
              <a:rPr lang="zh-CN" altLang="en-US" dirty="0">
                <a:solidFill>
                  <a:srgbClr val="FFFF00"/>
                </a:solidFill>
              </a:rPr>
              <a:t>：评审整理</a:t>
            </a:r>
            <a:r>
              <a:rPr lang="en-US" altLang="zh-CN" dirty="0">
                <a:solidFill>
                  <a:srgbClr val="FFFF00"/>
                </a:solidFill>
              </a:rPr>
              <a:t>——</a:t>
            </a:r>
            <a:r>
              <a:rPr lang="zh-CN" altLang="en-US" dirty="0">
                <a:solidFill>
                  <a:srgbClr val="FFFF00"/>
                </a:solidFill>
              </a:rPr>
              <a:t>电子材料（按上传要求）</a:t>
            </a:r>
            <a:endParaRPr lang="zh-CN" altLang="en-US" dirty="0">
              <a:solidFill>
                <a:srgbClr val="FFFF00"/>
              </a:solidFill>
            </a:endParaRPr>
          </a:p>
        </p:txBody>
      </p:sp>
      <p:grpSp>
        <p:nvGrpSpPr>
          <p:cNvPr id="23" name="组合 22"/>
          <p:cNvGrpSpPr/>
          <p:nvPr/>
        </p:nvGrpSpPr>
        <p:grpSpPr>
          <a:xfrm>
            <a:off x="145414" y="1595203"/>
            <a:ext cx="2256790" cy="4267200"/>
            <a:chOff x="4967605" y="1295400"/>
            <a:chExt cx="2256790" cy="4267200"/>
          </a:xfrm>
        </p:grpSpPr>
        <p:sp>
          <p:nvSpPr>
            <p:cNvPr id="3" name="梯形 2"/>
            <p:cNvSpPr/>
            <p:nvPr/>
          </p:nvSpPr>
          <p:spPr>
            <a:xfrm flipV="1">
              <a:off x="4967605" y="51435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4" name="梯形 3"/>
            <p:cNvSpPr/>
            <p:nvPr/>
          </p:nvSpPr>
          <p:spPr>
            <a:xfrm>
              <a:off x="4967605" y="12954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7" name="矩形 6"/>
            <p:cNvSpPr/>
            <p:nvPr/>
          </p:nvSpPr>
          <p:spPr>
            <a:xfrm>
              <a:off x="5110480" y="1295400"/>
              <a:ext cx="1968500" cy="4267200"/>
            </a:xfrm>
            <a:prstGeom prst="rect">
              <a:avLst/>
            </a:prstGeom>
            <a:solidFill>
              <a:srgbClr val="58B6E5"/>
            </a:solidFill>
            <a:ln>
              <a:noFill/>
            </a:ln>
            <a:effectLst>
              <a:outerShdw blurRad="63500" dist="25400" dir="10800000" algn="r" rotWithShape="0">
                <a:srgbClr val="58B6E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1" name="任意多边形 56"/>
            <p:cNvSpPr/>
            <p:nvPr/>
          </p:nvSpPr>
          <p:spPr>
            <a:xfrm>
              <a:off x="5236210" y="1431925"/>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8B6E5">
                <a:lumMod val="20000"/>
                <a:lumOff val="80000"/>
              </a:srgbClr>
            </a:solidFill>
            <a:ln>
              <a:noFill/>
              <a:prstDash val="dash"/>
            </a:ln>
            <a:effectLst>
              <a:outerShdw blurRad="63500" dist="25400" dir="10800000" algn="r" rotWithShape="0">
                <a:srgbClr val="58B6E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7" name="五角星 57"/>
            <p:cNvSpPr/>
            <p:nvPr/>
          </p:nvSpPr>
          <p:spPr>
            <a:xfrm>
              <a:off x="6071870" y="4306570"/>
              <a:ext cx="963930" cy="963930"/>
            </a:xfrm>
            <a:prstGeom prst="star5">
              <a:avLst>
                <a:gd name="adj" fmla="val 33013"/>
                <a:gd name="hf" fmla="val 105146"/>
                <a:gd name="vf" fmla="val 110557"/>
              </a:avLst>
            </a:prstGeom>
            <a:gradFill>
              <a:gsLst>
                <a:gs pos="0">
                  <a:srgbClr val="58B6E5">
                    <a:lumMod val="40000"/>
                    <a:lumOff val="60000"/>
                  </a:srgbClr>
                </a:gs>
                <a:gs pos="57000">
                  <a:srgbClr val="58B6E5">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9" name="图形 18" descr="343435383038363b343532323339343bcde2bbe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2850" y="4578350"/>
              <a:ext cx="521970" cy="521970"/>
            </a:xfrm>
            <a:prstGeom prst="rect">
              <a:avLst/>
            </a:prstGeom>
            <a:effectLst>
              <a:glow rad="38100">
                <a:srgbClr val="58B6E5">
                  <a:lumMod val="20000"/>
                  <a:lumOff val="80000"/>
                  <a:alpha val="40000"/>
                </a:srgbClr>
              </a:glow>
            </a:effectLst>
          </p:spPr>
        </p:pic>
        <p:sp>
          <p:nvSpPr>
            <p:cNvPr id="21" name="文本框 25"/>
            <p:cNvSpPr txBox="1"/>
            <p:nvPr/>
          </p:nvSpPr>
          <p:spPr>
            <a:xfrm>
              <a:off x="5193665" y="2112010"/>
              <a:ext cx="1795780" cy="1980305"/>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58B6E5">
                      <a:lumMod val="50000"/>
                    </a:srgbClr>
                  </a:solidFill>
                  <a:latin typeface="+mj-ea"/>
                  <a:ea typeface="+mj-ea"/>
                </a:rPr>
                <a:t>高清图片</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压缩大小</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不改质量</a:t>
              </a:r>
              <a:endParaRPr lang="en-US" altLang="zh-CN" sz="2000" b="1" spc="300" dirty="0">
                <a:solidFill>
                  <a:srgbClr val="58B6E5">
                    <a:lumMod val="50000"/>
                  </a:srgbClr>
                </a:solidFill>
                <a:latin typeface="+mj-ea"/>
                <a:ea typeface="+mj-ea"/>
              </a:endParaRPr>
            </a:p>
          </p:txBody>
        </p:sp>
      </p:grpSp>
      <p:pic>
        <p:nvPicPr>
          <p:cNvPr id="6" name="图片 5">
            <a:hlinkClick r:id="rId3"/>
          </p:cNvPr>
          <p:cNvPicPr>
            <a:picLocks noChangeAspect="1"/>
          </p:cNvPicPr>
          <p:nvPr/>
        </p:nvPicPr>
        <p:blipFill>
          <a:blip r:embed="rId4"/>
          <a:stretch>
            <a:fillRect/>
          </a:stretch>
        </p:blipFill>
        <p:spPr>
          <a:xfrm>
            <a:off x="3010960" y="1127139"/>
            <a:ext cx="2995727" cy="1029301"/>
          </a:xfrm>
          <a:prstGeom prst="rect">
            <a:avLst/>
          </a:prstGeom>
        </p:spPr>
      </p:pic>
      <p:pic>
        <p:nvPicPr>
          <p:cNvPr id="9" name="图片 8"/>
          <p:cNvPicPr>
            <a:picLocks noChangeAspect="1"/>
          </p:cNvPicPr>
          <p:nvPr/>
        </p:nvPicPr>
        <p:blipFill>
          <a:blip r:embed="rId5"/>
          <a:stretch>
            <a:fillRect/>
          </a:stretch>
        </p:blipFill>
        <p:spPr>
          <a:xfrm>
            <a:off x="2801019" y="2214434"/>
            <a:ext cx="6194323" cy="364796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380660"/>
            <a:ext cx="12192000" cy="2987944"/>
          </a:xfrm>
          <a:prstGeom prst="rect">
            <a:avLst/>
          </a:prstGeom>
          <a:solidFill>
            <a:srgbClr val="157E9F"/>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lang="zh-CN" altLang="en-US" sz="3200" b="1" dirty="0">
                <a:solidFill>
                  <a:srgbClr val="F9F9F9"/>
                </a:solidFill>
                <a:effectLst>
                  <a:outerShdw blurRad="38100" dist="38100" dir="2700000" algn="tl">
                    <a:srgbClr val="000000">
                      <a:alpha val="43137"/>
                    </a:srgbClr>
                  </a:outerShdw>
                </a:effectLst>
                <a:latin typeface="+mj-ea"/>
                <a:ea typeface="+mj-ea"/>
              </a:rPr>
              <a:t>隔页能区分</a:t>
            </a:r>
            <a:endParaRPr lang="en-US" altLang="zh-CN" sz="3200" b="1" dirty="0">
              <a:solidFill>
                <a:srgbClr val="F9F9F9"/>
              </a:solidFill>
              <a:effectLst>
                <a:outerShdw blurRad="38100" dist="38100" dir="2700000" algn="tl">
                  <a:srgbClr val="000000">
                    <a:alpha val="43137"/>
                  </a:srgbClr>
                </a:outerShdw>
              </a:effectLst>
              <a:latin typeface="+mj-ea"/>
              <a:ea typeface="+mj-ea"/>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rPr>
              <a:t>页码要有序</a:t>
            </a:r>
            <a:endParaRPr kumimoji="0" lang="en-US" altLang="zh-CN" sz="3200" b="1" i="0" u="none" strike="noStrike" kern="1200" cap="none" spc="0" normalizeH="0" baseline="0" noProof="0" dirty="0">
              <a:ln>
                <a:noFill/>
              </a:ln>
              <a:solidFill>
                <a:srgbClr val="F9F9F9"/>
              </a:solidFill>
              <a:effectLst>
                <a:outerShdw blurRad="38100" dist="38100" dir="2700000" algn="tl">
                  <a:srgbClr val="000000">
                    <a:alpha val="43137"/>
                  </a:srgbClr>
                </a:outerShdw>
              </a:effectLst>
              <a:uLnTx/>
              <a:uFillTx/>
              <a:latin typeface="+mj-ea"/>
              <a:ea typeface="+mj-ea"/>
            </a:endParaRPr>
          </a:p>
        </p:txBody>
      </p:sp>
      <p:sp>
        <p:nvSpPr>
          <p:cNvPr id="2" name="标题 1"/>
          <p:cNvSpPr>
            <a:spLocks noGrp="1"/>
          </p:cNvSpPr>
          <p:nvPr>
            <p:ph type="title"/>
          </p:nvPr>
        </p:nvSpPr>
        <p:spPr>
          <a:xfrm>
            <a:off x="145414" y="117423"/>
            <a:ext cx="9897996" cy="757130"/>
          </a:xfrm>
        </p:spPr>
        <p:txBody>
          <a:bodyPr/>
          <a:lstStyle/>
          <a:p>
            <a:r>
              <a:rPr lang="zh-CN" altLang="en-US" dirty="0"/>
              <a:t>职称评审资料整理建议</a:t>
            </a:r>
            <a:r>
              <a:rPr lang="zh-CN" altLang="en-US" dirty="0">
                <a:solidFill>
                  <a:srgbClr val="FFFF00"/>
                </a:solidFill>
              </a:rPr>
              <a:t>：评审整理</a:t>
            </a:r>
            <a:r>
              <a:rPr lang="en-US" altLang="zh-CN" dirty="0">
                <a:solidFill>
                  <a:srgbClr val="FFFF00"/>
                </a:solidFill>
              </a:rPr>
              <a:t>——</a:t>
            </a:r>
            <a:r>
              <a:rPr lang="zh-CN" altLang="en-US" dirty="0">
                <a:solidFill>
                  <a:srgbClr val="FFFF00"/>
                </a:solidFill>
              </a:rPr>
              <a:t>纸质材料（按上传要求）</a:t>
            </a:r>
            <a:endParaRPr lang="zh-CN" altLang="en-US" dirty="0">
              <a:solidFill>
                <a:srgbClr val="FFFF00"/>
              </a:solidFill>
            </a:endParaRPr>
          </a:p>
        </p:txBody>
      </p:sp>
      <p:grpSp>
        <p:nvGrpSpPr>
          <p:cNvPr id="23" name="组合 22"/>
          <p:cNvGrpSpPr/>
          <p:nvPr/>
        </p:nvGrpSpPr>
        <p:grpSpPr>
          <a:xfrm>
            <a:off x="145414" y="1595203"/>
            <a:ext cx="2256790" cy="4267200"/>
            <a:chOff x="4967605" y="1295400"/>
            <a:chExt cx="2256790" cy="4267200"/>
          </a:xfrm>
        </p:grpSpPr>
        <p:sp>
          <p:nvSpPr>
            <p:cNvPr id="3" name="梯形 2"/>
            <p:cNvSpPr/>
            <p:nvPr/>
          </p:nvSpPr>
          <p:spPr>
            <a:xfrm flipV="1">
              <a:off x="4967605" y="51435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4" name="梯形 3"/>
            <p:cNvSpPr/>
            <p:nvPr/>
          </p:nvSpPr>
          <p:spPr>
            <a:xfrm>
              <a:off x="4967605" y="12954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7" name="矩形 6"/>
            <p:cNvSpPr/>
            <p:nvPr/>
          </p:nvSpPr>
          <p:spPr>
            <a:xfrm>
              <a:off x="5110480" y="1295400"/>
              <a:ext cx="1968500" cy="4267200"/>
            </a:xfrm>
            <a:prstGeom prst="rect">
              <a:avLst/>
            </a:prstGeom>
            <a:solidFill>
              <a:srgbClr val="58B6E5"/>
            </a:solidFill>
            <a:ln>
              <a:noFill/>
            </a:ln>
            <a:effectLst>
              <a:outerShdw blurRad="63500" dist="25400" dir="10800000" algn="r" rotWithShape="0">
                <a:srgbClr val="58B6E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1" name="任意多边形 56"/>
            <p:cNvSpPr/>
            <p:nvPr/>
          </p:nvSpPr>
          <p:spPr>
            <a:xfrm>
              <a:off x="5236210" y="1431925"/>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8B6E5">
                <a:lumMod val="20000"/>
                <a:lumOff val="80000"/>
              </a:srgbClr>
            </a:solidFill>
            <a:ln>
              <a:noFill/>
              <a:prstDash val="dash"/>
            </a:ln>
            <a:effectLst>
              <a:outerShdw blurRad="63500" dist="25400" dir="10800000" algn="r" rotWithShape="0">
                <a:srgbClr val="58B6E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7" name="五角星 57"/>
            <p:cNvSpPr/>
            <p:nvPr/>
          </p:nvSpPr>
          <p:spPr>
            <a:xfrm>
              <a:off x="6071870" y="4306570"/>
              <a:ext cx="963930" cy="963930"/>
            </a:xfrm>
            <a:prstGeom prst="star5">
              <a:avLst>
                <a:gd name="adj" fmla="val 33013"/>
                <a:gd name="hf" fmla="val 105146"/>
                <a:gd name="vf" fmla="val 110557"/>
              </a:avLst>
            </a:prstGeom>
            <a:gradFill>
              <a:gsLst>
                <a:gs pos="0">
                  <a:srgbClr val="58B6E5">
                    <a:lumMod val="40000"/>
                    <a:lumOff val="60000"/>
                  </a:srgbClr>
                </a:gs>
                <a:gs pos="57000">
                  <a:srgbClr val="58B6E5">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9" name="图形 18" descr="343435383038363b343532323339343bcde2bbe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2850" y="4578350"/>
              <a:ext cx="521970" cy="521970"/>
            </a:xfrm>
            <a:prstGeom prst="rect">
              <a:avLst/>
            </a:prstGeom>
            <a:effectLst>
              <a:glow rad="38100">
                <a:srgbClr val="58B6E5">
                  <a:lumMod val="20000"/>
                  <a:lumOff val="80000"/>
                  <a:alpha val="40000"/>
                </a:srgbClr>
              </a:glow>
            </a:effectLst>
          </p:spPr>
        </p:pic>
        <p:sp>
          <p:nvSpPr>
            <p:cNvPr id="21" name="文本框 25"/>
            <p:cNvSpPr txBox="1"/>
            <p:nvPr/>
          </p:nvSpPr>
          <p:spPr>
            <a:xfrm>
              <a:off x="5193665" y="1757679"/>
              <a:ext cx="1795780" cy="2745971"/>
            </a:xfrm>
            <a:prstGeom prst="rect">
              <a:avLst/>
            </a:prstGeom>
            <a:noFill/>
          </p:spPr>
          <p:txBody>
            <a:bodyPr wrap="square" bIns="0" rtlCol="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58B6E5">
                      <a:lumMod val="50000"/>
                    </a:srgbClr>
                  </a:solidFill>
                  <a:latin typeface="+mj-ea"/>
                  <a:ea typeface="+mj-ea"/>
                </a:rPr>
                <a:t>有封面</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有目录</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有隔页</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有页码</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有标签</a:t>
              </a:r>
              <a:endParaRPr lang="en-US" altLang="zh-CN" sz="2000" b="1" spc="300" dirty="0">
                <a:solidFill>
                  <a:srgbClr val="58B6E5">
                    <a:lumMod val="50000"/>
                  </a:srgbClr>
                </a:solidFill>
                <a:latin typeface="+mj-ea"/>
                <a:ea typeface="+mj-ea"/>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3390900"/>
            <a:ext cx="38100" cy="762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2780676" y="1586813"/>
            <a:ext cx="6389472" cy="434335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3622"/>
            <a:ext cx="9897996" cy="424732"/>
          </a:xfrm>
        </p:spPr>
        <p:txBody>
          <a:bodyPr/>
          <a:lstStyle/>
          <a:p>
            <a:r>
              <a:rPr lang="zh-CN" altLang="en-US" dirty="0"/>
              <a:t>职称评审资料整理建议</a:t>
            </a:r>
            <a:r>
              <a:rPr lang="zh-CN" altLang="en-US" dirty="0">
                <a:solidFill>
                  <a:srgbClr val="FFFF00"/>
                </a:solidFill>
              </a:rPr>
              <a:t>：评审整理</a:t>
            </a:r>
            <a:r>
              <a:rPr lang="en-US" altLang="zh-CN" dirty="0">
                <a:solidFill>
                  <a:srgbClr val="FFFF00"/>
                </a:solidFill>
              </a:rPr>
              <a:t>——</a:t>
            </a:r>
            <a:r>
              <a:rPr lang="zh-CN" altLang="en-US" dirty="0">
                <a:solidFill>
                  <a:srgbClr val="FFFF00"/>
                </a:solidFill>
              </a:rPr>
              <a:t>填写建议</a:t>
            </a:r>
            <a:endParaRPr lang="zh-CN" altLang="en-US" dirty="0">
              <a:solidFill>
                <a:srgbClr val="FFFF00"/>
              </a:solidFill>
            </a:endParaRPr>
          </a:p>
        </p:txBody>
      </p:sp>
      <p:grpSp>
        <p:nvGrpSpPr>
          <p:cNvPr id="23" name="组合 22"/>
          <p:cNvGrpSpPr/>
          <p:nvPr/>
        </p:nvGrpSpPr>
        <p:grpSpPr>
          <a:xfrm>
            <a:off x="145414" y="1595203"/>
            <a:ext cx="2256790" cy="4267200"/>
            <a:chOff x="4967605" y="1295400"/>
            <a:chExt cx="2256790" cy="4267200"/>
          </a:xfrm>
        </p:grpSpPr>
        <p:sp>
          <p:nvSpPr>
            <p:cNvPr id="3" name="梯形 2"/>
            <p:cNvSpPr/>
            <p:nvPr/>
          </p:nvSpPr>
          <p:spPr>
            <a:xfrm flipV="1">
              <a:off x="4967605" y="51435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4" name="梯形 3"/>
            <p:cNvSpPr/>
            <p:nvPr/>
          </p:nvSpPr>
          <p:spPr>
            <a:xfrm>
              <a:off x="4967605" y="12954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7" name="矩形 6"/>
            <p:cNvSpPr/>
            <p:nvPr/>
          </p:nvSpPr>
          <p:spPr>
            <a:xfrm>
              <a:off x="5110480" y="1295400"/>
              <a:ext cx="1968500" cy="4267200"/>
            </a:xfrm>
            <a:prstGeom prst="rect">
              <a:avLst/>
            </a:prstGeom>
            <a:solidFill>
              <a:srgbClr val="58B6E5"/>
            </a:solidFill>
            <a:ln>
              <a:noFill/>
            </a:ln>
            <a:effectLst>
              <a:outerShdw blurRad="63500" dist="25400" dir="10800000" algn="r" rotWithShape="0">
                <a:srgbClr val="58B6E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1" name="任意多边形 56"/>
            <p:cNvSpPr/>
            <p:nvPr/>
          </p:nvSpPr>
          <p:spPr>
            <a:xfrm>
              <a:off x="5236210" y="1431925"/>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8B6E5">
                <a:lumMod val="20000"/>
                <a:lumOff val="80000"/>
              </a:srgbClr>
            </a:solidFill>
            <a:ln>
              <a:noFill/>
              <a:prstDash val="dash"/>
            </a:ln>
            <a:effectLst>
              <a:outerShdw blurRad="63500" dist="25400" dir="10800000" algn="r" rotWithShape="0">
                <a:srgbClr val="58B6E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7" name="五角星 57"/>
            <p:cNvSpPr/>
            <p:nvPr/>
          </p:nvSpPr>
          <p:spPr>
            <a:xfrm>
              <a:off x="6071870" y="4306570"/>
              <a:ext cx="963930" cy="963930"/>
            </a:xfrm>
            <a:prstGeom prst="star5">
              <a:avLst>
                <a:gd name="adj" fmla="val 33013"/>
                <a:gd name="hf" fmla="val 105146"/>
                <a:gd name="vf" fmla="val 110557"/>
              </a:avLst>
            </a:prstGeom>
            <a:gradFill>
              <a:gsLst>
                <a:gs pos="0">
                  <a:srgbClr val="58B6E5">
                    <a:lumMod val="40000"/>
                    <a:lumOff val="60000"/>
                  </a:srgbClr>
                </a:gs>
                <a:gs pos="57000">
                  <a:srgbClr val="58B6E5">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9" name="图形 18" descr="343435383038363b343532323339343bcde2bbe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2850" y="4578350"/>
              <a:ext cx="521970" cy="521970"/>
            </a:xfrm>
            <a:prstGeom prst="rect">
              <a:avLst/>
            </a:prstGeom>
            <a:effectLst>
              <a:glow rad="38100">
                <a:srgbClr val="58B6E5">
                  <a:lumMod val="20000"/>
                  <a:lumOff val="80000"/>
                  <a:alpha val="40000"/>
                </a:srgbClr>
              </a:glow>
            </a:effectLst>
          </p:spPr>
        </p:pic>
        <p:sp>
          <p:nvSpPr>
            <p:cNvPr id="21" name="文本框 25"/>
            <p:cNvSpPr txBox="1"/>
            <p:nvPr/>
          </p:nvSpPr>
          <p:spPr>
            <a:xfrm>
              <a:off x="5193665" y="1757679"/>
              <a:ext cx="1795780" cy="2745971"/>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58B6E5">
                      <a:lumMod val="50000"/>
                    </a:srgbClr>
                  </a:solidFill>
                  <a:latin typeface="+mj-ea"/>
                  <a:ea typeface="+mj-ea"/>
                </a:rPr>
                <a:t>有的放矢</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突出重点</a:t>
              </a:r>
              <a:endParaRPr lang="en-US" altLang="zh-CN" sz="2000" b="1" spc="300" dirty="0">
                <a:solidFill>
                  <a:srgbClr val="58B6E5">
                    <a:lumMod val="50000"/>
                  </a:srgbClr>
                </a:solidFill>
                <a:latin typeface="+mj-ea"/>
                <a:ea typeface="+mj-ea"/>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3390900"/>
            <a:ext cx="38100" cy="762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526029" y="2261582"/>
            <a:ext cx="9425942" cy="3080385"/>
          </a:xfrm>
          <a:prstGeom prst="rect">
            <a:avLst/>
          </a:prstGeom>
          <a:noFill/>
        </p:spPr>
        <p:txBody>
          <a:bodyPr wrap="square">
            <a:spAutoFit/>
          </a:bodyPr>
          <a:lstStyle/>
          <a:p>
            <a:pPr marL="285750" indent="-285750">
              <a:lnSpc>
                <a:spcPct val="180000"/>
              </a:lnSpc>
              <a:buFont typeface="Wingdings" panose="05000000000000000000" pitchFamily="2" charset="2"/>
              <a:buChar char="l"/>
            </a:pPr>
            <a:r>
              <a:rPr lang="zh-CN" altLang="en-US" dirty="0"/>
              <a:t>材料的填写一定要实事求是，且要依照职称评定的要求及自己在教育教学方面的工作情况有目的、有重点地填写与整理。</a:t>
            </a:r>
            <a:endParaRPr lang="zh-CN" altLang="en-US" dirty="0"/>
          </a:p>
          <a:p>
            <a:pPr marL="285750" indent="-285750">
              <a:lnSpc>
                <a:spcPct val="180000"/>
              </a:lnSpc>
              <a:buFont typeface="Wingdings" panose="05000000000000000000" pitchFamily="2" charset="2"/>
              <a:buChar char="l"/>
            </a:pPr>
            <a:r>
              <a:rPr lang="zh-CN" altLang="en-US" dirty="0"/>
              <a:t>教师特别要注意“</a:t>
            </a:r>
            <a:r>
              <a:rPr lang="en-US" altLang="zh-CN" dirty="0"/>
              <a:t>_____  </a:t>
            </a:r>
            <a:r>
              <a:rPr lang="zh-CN" altLang="en-US" dirty="0"/>
              <a:t>市晋升 </a:t>
            </a:r>
            <a:r>
              <a:rPr lang="en-US" altLang="zh-CN" dirty="0"/>
              <a:t>____</a:t>
            </a:r>
            <a:r>
              <a:rPr lang="zh-CN" altLang="en-US" dirty="0"/>
              <a:t>专业技术资格人员一览表”或“晋升专业技术职务资格简明表”的填写，</a:t>
            </a:r>
            <a:endParaRPr lang="zh-CN" altLang="en-US" dirty="0"/>
          </a:p>
          <a:p>
            <a:pPr>
              <a:lnSpc>
                <a:spcPct val="180000"/>
              </a:lnSpc>
            </a:pPr>
            <a:r>
              <a:rPr lang="en-US" altLang="zh-CN" dirty="0"/>
              <a:t>——</a:t>
            </a:r>
            <a:r>
              <a:rPr lang="zh-CN" altLang="en-US" dirty="0"/>
              <a:t>因为表所涵盖的内容基本可以体现出评审者的基本情况，评委们最终投票的依据主要来自于表的内容。</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3622"/>
            <a:ext cx="9897996" cy="424732"/>
          </a:xfrm>
        </p:spPr>
        <p:txBody>
          <a:bodyPr/>
          <a:lstStyle/>
          <a:p>
            <a:r>
              <a:rPr lang="zh-CN" altLang="en-US" dirty="0"/>
              <a:t>职称评审资料整理建议</a:t>
            </a:r>
            <a:r>
              <a:rPr lang="zh-CN" altLang="en-US" dirty="0">
                <a:solidFill>
                  <a:srgbClr val="FFFF00"/>
                </a:solidFill>
              </a:rPr>
              <a:t>：评审整理</a:t>
            </a:r>
            <a:r>
              <a:rPr lang="en-US" altLang="zh-CN" dirty="0">
                <a:solidFill>
                  <a:srgbClr val="FFFF00"/>
                </a:solidFill>
              </a:rPr>
              <a:t>——</a:t>
            </a:r>
            <a:r>
              <a:rPr lang="zh-CN" altLang="en-US" dirty="0">
                <a:solidFill>
                  <a:srgbClr val="FFFF00"/>
                </a:solidFill>
              </a:rPr>
              <a:t>填写建议</a:t>
            </a:r>
            <a:endParaRPr lang="zh-CN" altLang="en-US" dirty="0">
              <a:solidFill>
                <a:srgbClr val="FFFF00"/>
              </a:solidFill>
            </a:endParaRPr>
          </a:p>
        </p:txBody>
      </p:sp>
      <p:grpSp>
        <p:nvGrpSpPr>
          <p:cNvPr id="23" name="组合 22"/>
          <p:cNvGrpSpPr/>
          <p:nvPr/>
        </p:nvGrpSpPr>
        <p:grpSpPr>
          <a:xfrm>
            <a:off x="145414" y="1595203"/>
            <a:ext cx="2256790" cy="4267200"/>
            <a:chOff x="4967605" y="1295400"/>
            <a:chExt cx="2256790" cy="4267200"/>
          </a:xfrm>
        </p:grpSpPr>
        <p:sp>
          <p:nvSpPr>
            <p:cNvPr id="3" name="梯形 2"/>
            <p:cNvSpPr/>
            <p:nvPr/>
          </p:nvSpPr>
          <p:spPr>
            <a:xfrm flipV="1">
              <a:off x="4967605" y="51435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4" name="梯形 3"/>
            <p:cNvSpPr/>
            <p:nvPr/>
          </p:nvSpPr>
          <p:spPr>
            <a:xfrm>
              <a:off x="4967605" y="12954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7" name="矩形 6"/>
            <p:cNvSpPr/>
            <p:nvPr/>
          </p:nvSpPr>
          <p:spPr>
            <a:xfrm>
              <a:off x="5110480" y="1295400"/>
              <a:ext cx="1968500" cy="4267200"/>
            </a:xfrm>
            <a:prstGeom prst="rect">
              <a:avLst/>
            </a:prstGeom>
            <a:solidFill>
              <a:srgbClr val="58B6E5"/>
            </a:solidFill>
            <a:ln>
              <a:noFill/>
            </a:ln>
            <a:effectLst>
              <a:outerShdw blurRad="63500" dist="25400" dir="10800000" algn="r" rotWithShape="0">
                <a:srgbClr val="58B6E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1" name="任意多边形 56"/>
            <p:cNvSpPr/>
            <p:nvPr/>
          </p:nvSpPr>
          <p:spPr>
            <a:xfrm>
              <a:off x="5236210" y="1431925"/>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8B6E5">
                <a:lumMod val="20000"/>
                <a:lumOff val="80000"/>
              </a:srgbClr>
            </a:solidFill>
            <a:ln>
              <a:noFill/>
              <a:prstDash val="dash"/>
            </a:ln>
            <a:effectLst>
              <a:outerShdw blurRad="63500" dist="25400" dir="10800000" algn="r" rotWithShape="0">
                <a:srgbClr val="58B6E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7" name="五角星 57"/>
            <p:cNvSpPr/>
            <p:nvPr/>
          </p:nvSpPr>
          <p:spPr>
            <a:xfrm>
              <a:off x="6071870" y="4306570"/>
              <a:ext cx="963930" cy="963930"/>
            </a:xfrm>
            <a:prstGeom prst="star5">
              <a:avLst>
                <a:gd name="adj" fmla="val 33013"/>
                <a:gd name="hf" fmla="val 105146"/>
                <a:gd name="vf" fmla="val 110557"/>
              </a:avLst>
            </a:prstGeom>
            <a:gradFill>
              <a:gsLst>
                <a:gs pos="0">
                  <a:srgbClr val="58B6E5">
                    <a:lumMod val="40000"/>
                    <a:lumOff val="60000"/>
                  </a:srgbClr>
                </a:gs>
                <a:gs pos="57000">
                  <a:srgbClr val="58B6E5">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9" name="图形 18" descr="343435383038363b343532323339343bcde2bbe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2850" y="4578350"/>
              <a:ext cx="521970" cy="521970"/>
            </a:xfrm>
            <a:prstGeom prst="rect">
              <a:avLst/>
            </a:prstGeom>
            <a:effectLst>
              <a:glow rad="38100">
                <a:srgbClr val="58B6E5">
                  <a:lumMod val="20000"/>
                  <a:lumOff val="80000"/>
                  <a:alpha val="40000"/>
                </a:srgbClr>
              </a:glow>
            </a:effectLst>
          </p:spPr>
        </p:pic>
        <p:sp>
          <p:nvSpPr>
            <p:cNvPr id="21" name="文本框 25"/>
            <p:cNvSpPr txBox="1"/>
            <p:nvPr/>
          </p:nvSpPr>
          <p:spPr>
            <a:xfrm>
              <a:off x="5193665" y="1757679"/>
              <a:ext cx="1795780" cy="2745971"/>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58B6E5">
                      <a:lumMod val="50000"/>
                    </a:srgbClr>
                  </a:solidFill>
                  <a:latin typeface="+mj-ea"/>
                  <a:ea typeface="+mj-ea"/>
                </a:rPr>
                <a:t>编排有序</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方便检索</a:t>
              </a:r>
              <a:endParaRPr lang="en-US" altLang="zh-CN" sz="2000" b="1" spc="300" dirty="0">
                <a:solidFill>
                  <a:srgbClr val="58B6E5">
                    <a:lumMod val="50000"/>
                  </a:srgbClr>
                </a:solidFill>
                <a:latin typeface="+mj-ea"/>
                <a:ea typeface="+mj-ea"/>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3390900"/>
            <a:ext cx="38100" cy="762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623184" y="864582"/>
            <a:ext cx="9425942" cy="2416175"/>
          </a:xfrm>
          <a:prstGeom prst="rect">
            <a:avLst/>
          </a:prstGeom>
          <a:noFill/>
        </p:spPr>
        <p:txBody>
          <a:bodyPr wrap="square">
            <a:spAutoFit/>
          </a:bodyPr>
          <a:lstStyle/>
          <a:p>
            <a:pPr marL="285750" indent="-285750">
              <a:lnSpc>
                <a:spcPct val="120000"/>
              </a:lnSpc>
              <a:buFont typeface="Wingdings" panose="05000000000000000000" pitchFamily="2" charset="2"/>
              <a:buChar char="l"/>
            </a:pPr>
            <a:r>
              <a:rPr lang="zh-CN" altLang="en-US" dirty="0"/>
              <a:t>职称的评审材料（主要是附件材料）在装订时要按照一定的顺序进行编排，前面要附上目录并编上页码，建议在每份材料的右下角空白处统一写上页码。这样装订的材料清晰明了、方便检索。</a:t>
            </a:r>
            <a:endParaRPr lang="zh-CN" altLang="en-US" dirty="0"/>
          </a:p>
          <a:p>
            <a:pPr marL="285750" indent="-285750">
              <a:lnSpc>
                <a:spcPct val="120000"/>
              </a:lnSpc>
              <a:buFont typeface="Wingdings" panose="05000000000000000000" pitchFamily="2" charset="2"/>
              <a:buChar char="l"/>
            </a:pPr>
            <a:r>
              <a:rPr lang="zh-CN" altLang="en-US" dirty="0">
                <a:solidFill>
                  <a:srgbClr val="C00000"/>
                </a:solidFill>
                <a:sym typeface="+mn-ea"/>
              </a:rPr>
              <a:t>那些无效材料，不但会增加评委的劳动量，也有可能会降低自己的标准。因此，无效的材料尽量不要放进来。</a:t>
            </a:r>
            <a:endParaRPr lang="zh-CN" altLang="en-US" dirty="0">
              <a:solidFill>
                <a:srgbClr val="C00000"/>
              </a:solidFill>
            </a:endParaRPr>
          </a:p>
          <a:p>
            <a:pPr marL="285750" indent="-285750">
              <a:lnSpc>
                <a:spcPct val="120000"/>
              </a:lnSpc>
              <a:buFont typeface="Wingdings" panose="05000000000000000000" pitchFamily="2" charset="2"/>
              <a:buChar char="l"/>
            </a:pPr>
            <a:r>
              <a:rPr lang="zh-CN" altLang="en-US" dirty="0"/>
              <a:t>材料的顺序大致为（建议以当年评审文件为准）</a:t>
            </a:r>
            <a:endParaRPr lang="en-US" altLang="zh-CN" dirty="0"/>
          </a:p>
          <a:p>
            <a:pPr marL="285750" indent="-285750">
              <a:lnSpc>
                <a:spcPct val="120000"/>
              </a:lnSpc>
              <a:buFont typeface="Wingdings" panose="05000000000000000000" pitchFamily="2" charset="2"/>
              <a:buChar char="l"/>
            </a:pPr>
            <a:endParaRPr lang="zh-CN" altLang="en-US" dirty="0">
              <a:solidFill>
                <a:srgbClr val="C00000"/>
              </a:solidFill>
            </a:endParaRPr>
          </a:p>
        </p:txBody>
      </p:sp>
      <p:sp>
        <p:nvSpPr>
          <p:cNvPr id="9" name="矩形: 圆角 8"/>
          <p:cNvSpPr/>
          <p:nvPr/>
        </p:nvSpPr>
        <p:spPr>
          <a:xfrm>
            <a:off x="2402204" y="2921168"/>
            <a:ext cx="9501507" cy="3509611"/>
          </a:xfrm>
          <a:prstGeom prst="roundRect">
            <a:avLst>
              <a:gd name="adj" fmla="val 6387"/>
            </a:avLst>
          </a:prstGeom>
          <a:solidFill>
            <a:srgbClr val="2094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effectLst>
                  <a:outerShdw blurRad="38100" dist="38100" dir="2700000" algn="tl">
                    <a:srgbClr val="000000">
                      <a:alpha val="43137"/>
                    </a:srgbClr>
                  </a:outerShdw>
                </a:effectLst>
              </a:rPr>
              <a:t>①封面、目录；</a:t>
            </a:r>
            <a:endParaRPr lang="zh-CN" altLang="en-US" b="1" dirty="0">
              <a:effectLst>
                <a:outerShdw blurRad="38100" dist="38100" dir="2700000" algn="tl">
                  <a:srgbClr val="000000">
                    <a:alpha val="43137"/>
                  </a:srgbClr>
                </a:outerShdw>
              </a:effectLst>
            </a:endParaRPr>
          </a:p>
          <a:p>
            <a:endParaRPr lang="zh-CN" altLang="en-US" b="1" dirty="0">
              <a:effectLst>
                <a:outerShdw blurRad="38100" dist="38100" dir="2700000" algn="tl">
                  <a:srgbClr val="000000">
                    <a:alpha val="43137"/>
                  </a:srgbClr>
                </a:outerShdw>
              </a:effectLst>
            </a:endParaRPr>
          </a:p>
          <a:p>
            <a:r>
              <a:rPr lang="zh-CN" altLang="en-US" b="1" dirty="0">
                <a:effectLst>
                  <a:outerShdw blurRad="38100" dist="38100" dir="2700000" algn="tl">
                    <a:srgbClr val="000000">
                      <a:alpha val="43137"/>
                    </a:srgbClr>
                  </a:outerShdw>
                </a:effectLst>
              </a:rPr>
              <a:t>②专业资格、学历水平、业务进修等相关证明；</a:t>
            </a:r>
            <a:endParaRPr lang="zh-CN" altLang="en-US" b="1" dirty="0">
              <a:effectLst>
                <a:outerShdw blurRad="38100" dist="38100" dir="2700000" algn="tl">
                  <a:srgbClr val="000000">
                    <a:alpha val="43137"/>
                  </a:srgbClr>
                </a:outerShdw>
              </a:effectLst>
            </a:endParaRPr>
          </a:p>
          <a:p>
            <a:endParaRPr lang="zh-CN" altLang="en-US" b="1" dirty="0">
              <a:effectLst>
                <a:outerShdw blurRad="38100" dist="38100" dir="2700000" algn="tl">
                  <a:srgbClr val="000000">
                    <a:alpha val="43137"/>
                  </a:srgbClr>
                </a:outerShdw>
              </a:effectLst>
            </a:endParaRPr>
          </a:p>
          <a:p>
            <a:r>
              <a:rPr lang="zh-CN" altLang="en-US" b="1" dirty="0">
                <a:effectLst>
                  <a:outerShdw blurRad="38100" dist="38100" dir="2700000" algn="tl">
                    <a:srgbClr val="000000">
                      <a:alpha val="43137"/>
                    </a:srgbClr>
                  </a:outerShdw>
                </a:effectLst>
              </a:rPr>
              <a:t>③教育教学工作的相关材料；</a:t>
            </a:r>
            <a:endParaRPr lang="zh-CN" altLang="en-US" b="1" dirty="0">
              <a:effectLst>
                <a:outerShdw blurRad="38100" dist="38100" dir="2700000" algn="tl">
                  <a:srgbClr val="000000">
                    <a:alpha val="43137"/>
                  </a:srgbClr>
                </a:outerShdw>
              </a:effectLst>
            </a:endParaRPr>
          </a:p>
          <a:p>
            <a:endParaRPr lang="zh-CN" altLang="en-US" b="1" dirty="0">
              <a:effectLst>
                <a:outerShdw blurRad="38100" dist="38100" dir="2700000" algn="tl">
                  <a:srgbClr val="000000">
                    <a:alpha val="43137"/>
                  </a:srgbClr>
                </a:outerShdw>
              </a:effectLst>
            </a:endParaRPr>
          </a:p>
          <a:p>
            <a:r>
              <a:rPr lang="zh-CN" altLang="en-US" b="1" dirty="0">
                <a:effectLst>
                  <a:outerShdw blurRad="38100" dist="38100" dir="2700000" algn="tl">
                    <a:srgbClr val="000000">
                      <a:alpha val="43137"/>
                    </a:srgbClr>
                  </a:outerShdw>
                </a:effectLst>
              </a:rPr>
              <a:t>④教育教学科研的相关材料；</a:t>
            </a:r>
            <a:endParaRPr lang="zh-CN" altLang="en-US" b="1" dirty="0">
              <a:effectLst>
                <a:outerShdw blurRad="38100" dist="38100" dir="2700000" algn="tl">
                  <a:srgbClr val="000000">
                    <a:alpha val="43137"/>
                  </a:srgbClr>
                </a:outerShdw>
              </a:effectLst>
            </a:endParaRPr>
          </a:p>
          <a:p>
            <a:endParaRPr lang="zh-CN" altLang="en-US" b="1" dirty="0">
              <a:effectLst>
                <a:outerShdw blurRad="38100" dist="38100" dir="2700000" algn="tl">
                  <a:srgbClr val="000000">
                    <a:alpha val="43137"/>
                  </a:srgbClr>
                </a:outerShdw>
              </a:effectLst>
            </a:endParaRPr>
          </a:p>
          <a:p>
            <a:r>
              <a:rPr lang="zh-CN" altLang="en-US" b="1" dirty="0">
                <a:effectLst>
                  <a:outerShdw blurRad="38100" dist="38100" dir="2700000" algn="tl">
                    <a:srgbClr val="000000">
                      <a:alpha val="43137"/>
                    </a:srgbClr>
                  </a:outerShdw>
                </a:effectLst>
              </a:rPr>
              <a:t>⑤其他能反映工作成绩的有关材料等。</a:t>
            </a:r>
            <a:endParaRPr lang="zh-CN" altLang="en-US" b="1" dirty="0">
              <a:effectLst>
                <a:outerShdw blurRad="38100" dist="38100" dir="2700000" algn="tl">
                  <a:srgbClr val="000000">
                    <a:alpha val="43137"/>
                  </a:srgbClr>
                </a:outerShdw>
              </a:effectLst>
            </a:endParaRPr>
          </a:p>
        </p:txBody>
      </p:sp>
      <p:pic>
        <p:nvPicPr>
          <p:cNvPr id="6" name="图片 5"/>
          <p:cNvPicPr>
            <a:picLocks noChangeAspect="1"/>
          </p:cNvPicPr>
          <p:nvPr/>
        </p:nvPicPr>
        <p:blipFill>
          <a:blip r:embed="rId4"/>
          <a:stretch>
            <a:fillRect/>
          </a:stretch>
        </p:blipFill>
        <p:spPr>
          <a:xfrm>
            <a:off x="7641707" y="3330606"/>
            <a:ext cx="3885296" cy="26907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3622"/>
            <a:ext cx="9897996" cy="424732"/>
          </a:xfrm>
        </p:spPr>
        <p:txBody>
          <a:bodyPr/>
          <a:lstStyle/>
          <a:p>
            <a:r>
              <a:rPr lang="zh-CN" altLang="en-US" dirty="0"/>
              <a:t>职称评审资料整理建议</a:t>
            </a:r>
            <a:r>
              <a:rPr lang="zh-CN" altLang="en-US" dirty="0">
                <a:solidFill>
                  <a:srgbClr val="FFFF00"/>
                </a:solidFill>
              </a:rPr>
              <a:t>：评审整理</a:t>
            </a:r>
            <a:r>
              <a:rPr lang="en-US" altLang="zh-CN" dirty="0">
                <a:solidFill>
                  <a:srgbClr val="FFFF00"/>
                </a:solidFill>
              </a:rPr>
              <a:t>——</a:t>
            </a:r>
            <a:r>
              <a:rPr lang="zh-CN" altLang="en-US" dirty="0">
                <a:solidFill>
                  <a:srgbClr val="FFFF00"/>
                </a:solidFill>
              </a:rPr>
              <a:t>填写建议</a:t>
            </a:r>
            <a:endParaRPr lang="zh-CN" altLang="en-US" dirty="0">
              <a:solidFill>
                <a:srgbClr val="FFFF00"/>
              </a:solidFill>
            </a:endParaRPr>
          </a:p>
        </p:txBody>
      </p:sp>
      <p:grpSp>
        <p:nvGrpSpPr>
          <p:cNvPr id="23" name="组合 22"/>
          <p:cNvGrpSpPr/>
          <p:nvPr/>
        </p:nvGrpSpPr>
        <p:grpSpPr>
          <a:xfrm>
            <a:off x="145414" y="1595203"/>
            <a:ext cx="2256790" cy="4267200"/>
            <a:chOff x="4967605" y="1295400"/>
            <a:chExt cx="2256790" cy="4267200"/>
          </a:xfrm>
        </p:grpSpPr>
        <p:sp>
          <p:nvSpPr>
            <p:cNvPr id="3" name="梯形 2"/>
            <p:cNvSpPr/>
            <p:nvPr/>
          </p:nvSpPr>
          <p:spPr>
            <a:xfrm flipV="1">
              <a:off x="4967605" y="51435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4" name="梯形 3"/>
            <p:cNvSpPr/>
            <p:nvPr/>
          </p:nvSpPr>
          <p:spPr>
            <a:xfrm>
              <a:off x="4967605" y="1295400"/>
              <a:ext cx="2256790" cy="419100"/>
            </a:xfrm>
            <a:prstGeom prst="trapezoid">
              <a:avLst>
                <a:gd name="adj" fmla="val 34090"/>
              </a:avLst>
            </a:pr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7" name="矩形 6"/>
            <p:cNvSpPr/>
            <p:nvPr/>
          </p:nvSpPr>
          <p:spPr>
            <a:xfrm>
              <a:off x="5110480" y="1295400"/>
              <a:ext cx="1968500" cy="4267200"/>
            </a:xfrm>
            <a:prstGeom prst="rect">
              <a:avLst/>
            </a:prstGeom>
            <a:solidFill>
              <a:srgbClr val="58B6E5"/>
            </a:solidFill>
            <a:ln>
              <a:noFill/>
            </a:ln>
            <a:effectLst>
              <a:outerShdw blurRad="63500" dist="25400" dir="10800000" algn="r" rotWithShape="0">
                <a:srgbClr val="58B6E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1" name="任意多边形 56"/>
            <p:cNvSpPr/>
            <p:nvPr/>
          </p:nvSpPr>
          <p:spPr>
            <a:xfrm>
              <a:off x="5236210" y="1431925"/>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8B6E5">
                <a:lumMod val="20000"/>
                <a:lumOff val="80000"/>
              </a:srgbClr>
            </a:solidFill>
            <a:ln>
              <a:noFill/>
              <a:prstDash val="dash"/>
            </a:ln>
            <a:effectLst>
              <a:outerShdw blurRad="63500" dist="25400" dir="10800000" algn="r" rotWithShape="0">
                <a:srgbClr val="58B6E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sp>
          <p:nvSpPr>
            <p:cNvPr id="17" name="五角星 57"/>
            <p:cNvSpPr/>
            <p:nvPr/>
          </p:nvSpPr>
          <p:spPr>
            <a:xfrm>
              <a:off x="6071870" y="4306570"/>
              <a:ext cx="963930" cy="963930"/>
            </a:xfrm>
            <a:prstGeom prst="star5">
              <a:avLst>
                <a:gd name="adj" fmla="val 33013"/>
                <a:gd name="hf" fmla="val 105146"/>
                <a:gd name="vf" fmla="val 110557"/>
              </a:avLst>
            </a:prstGeom>
            <a:gradFill>
              <a:gsLst>
                <a:gs pos="0">
                  <a:srgbClr val="58B6E5">
                    <a:lumMod val="40000"/>
                    <a:lumOff val="60000"/>
                  </a:srgbClr>
                </a:gs>
                <a:gs pos="57000">
                  <a:srgbClr val="58B6E5">
                    <a:lumMod val="60000"/>
                    <a:lumOff val="40000"/>
                  </a:srgbClr>
                </a:gs>
                <a:gs pos="100000">
                  <a:srgbClr val="6096E6"/>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b="1">
                <a:latin typeface="+mj-ea"/>
                <a:ea typeface="+mj-ea"/>
              </a:endParaRPr>
            </a:p>
          </p:txBody>
        </p:sp>
        <p:pic>
          <p:nvPicPr>
            <p:cNvPr id="19" name="图形 18" descr="343435383038363b343532323339343bcde2bbe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2850" y="4578350"/>
              <a:ext cx="521970" cy="521970"/>
            </a:xfrm>
            <a:prstGeom prst="rect">
              <a:avLst/>
            </a:prstGeom>
            <a:effectLst>
              <a:glow rad="38100">
                <a:srgbClr val="58B6E5">
                  <a:lumMod val="20000"/>
                  <a:lumOff val="80000"/>
                  <a:alpha val="40000"/>
                </a:srgbClr>
              </a:glow>
            </a:effectLst>
          </p:spPr>
        </p:pic>
        <p:sp>
          <p:nvSpPr>
            <p:cNvPr id="21" name="文本框 25"/>
            <p:cNvSpPr txBox="1"/>
            <p:nvPr/>
          </p:nvSpPr>
          <p:spPr>
            <a:xfrm>
              <a:off x="5193665" y="1757679"/>
              <a:ext cx="1795780" cy="2745971"/>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58B6E5">
                      <a:lumMod val="50000"/>
                    </a:srgbClr>
                  </a:solidFill>
                  <a:latin typeface="+mj-ea"/>
                  <a:ea typeface="+mj-ea"/>
                </a:rPr>
                <a:t>论文材料</a:t>
              </a:r>
              <a:endParaRPr lang="en-US" altLang="zh-CN" sz="2000" b="1" spc="300" dirty="0">
                <a:solidFill>
                  <a:srgbClr val="58B6E5">
                    <a:lumMod val="50000"/>
                  </a:srgbClr>
                </a:solidFill>
                <a:latin typeface="+mj-ea"/>
                <a:ea typeface="+mj-ea"/>
              </a:endParaRPr>
            </a:p>
            <a:p>
              <a:pPr algn="ctr" fontAlgn="auto">
                <a:lnSpc>
                  <a:spcPct val="200000"/>
                </a:lnSpc>
              </a:pPr>
              <a:r>
                <a:rPr lang="zh-CN" altLang="en-US" sz="2000" b="1" spc="300" dirty="0">
                  <a:solidFill>
                    <a:srgbClr val="58B6E5">
                      <a:lumMod val="50000"/>
                    </a:srgbClr>
                  </a:solidFill>
                  <a:latin typeface="+mj-ea"/>
                  <a:ea typeface="+mj-ea"/>
                </a:rPr>
                <a:t>真实完整</a:t>
              </a:r>
              <a:endParaRPr lang="en-US" altLang="zh-CN" sz="2000" b="1" spc="300" dirty="0">
                <a:solidFill>
                  <a:srgbClr val="58B6E5">
                    <a:lumMod val="50000"/>
                  </a:srgbClr>
                </a:solidFill>
                <a:latin typeface="+mj-ea"/>
                <a:ea typeface="+mj-ea"/>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3390900"/>
            <a:ext cx="38100" cy="762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623184" y="1166842"/>
            <a:ext cx="9425942" cy="1754326"/>
          </a:xfrm>
          <a:prstGeom prst="rect">
            <a:avLst/>
          </a:prstGeom>
          <a:noFill/>
        </p:spPr>
        <p:txBody>
          <a:bodyPr wrap="square">
            <a:spAutoFit/>
          </a:bodyPr>
          <a:lstStyle/>
          <a:p>
            <a:pPr marL="285750" indent="-285750">
              <a:buFont typeface="Wingdings" panose="05000000000000000000" pitchFamily="2" charset="2"/>
              <a:buChar char="l"/>
            </a:pPr>
            <a:r>
              <a:rPr lang="zh-CN" altLang="en-US" dirty="0"/>
              <a:t>对所提供的论文，要求申报者要提供发表刊物的原件。如不能提供原件时，所提供的复印件信息要完整。有些老师只提供杂志的封面与正文复印件，评委无法确认刊物的性质；有些教师提供的获奖证书上举办单位的章也模糊不清，从而影响论文的评审。</a:t>
            </a:r>
            <a:endParaRPr lang="zh-CN" altLang="en-US"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r>
              <a:rPr lang="zh-CN" altLang="en-US" dirty="0"/>
              <a:t>发表文章或参编大型书籍的复印件应包括杂志或书籍的封面、封底、版权页、目录及本人的文章或编写部分等内容。</a:t>
            </a:r>
            <a:endParaRPr lang="zh-CN" altLang="en-US" dirty="0">
              <a:solidFill>
                <a:srgbClr val="C00000"/>
              </a:solidFill>
            </a:endParaRPr>
          </a:p>
        </p:txBody>
      </p:sp>
      <p:sp>
        <p:nvSpPr>
          <p:cNvPr id="9" name="矩形: 圆角 8"/>
          <p:cNvSpPr/>
          <p:nvPr/>
        </p:nvSpPr>
        <p:spPr>
          <a:xfrm>
            <a:off x="2402204" y="2921168"/>
            <a:ext cx="9501507" cy="3509611"/>
          </a:xfrm>
          <a:prstGeom prst="roundRect">
            <a:avLst>
              <a:gd name="adj" fmla="val 6387"/>
            </a:avLst>
          </a:prstGeom>
          <a:solidFill>
            <a:srgbClr val="2094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effectLst>
                <a:outerShdw blurRad="38100" dist="38100" dir="2700000" algn="tl">
                  <a:srgbClr val="000000">
                    <a:alpha val="43137"/>
                  </a:srgbClr>
                </a:outerShdw>
              </a:effectLst>
            </a:endParaRPr>
          </a:p>
        </p:txBody>
      </p:sp>
      <p:pic>
        <p:nvPicPr>
          <p:cNvPr id="10" name="图片 9"/>
          <p:cNvPicPr>
            <a:picLocks noChangeAspect="1"/>
          </p:cNvPicPr>
          <p:nvPr/>
        </p:nvPicPr>
        <p:blipFill>
          <a:blip r:embed="rId4"/>
          <a:stretch>
            <a:fillRect/>
          </a:stretch>
        </p:blipFill>
        <p:spPr>
          <a:xfrm>
            <a:off x="3155740" y="2960926"/>
            <a:ext cx="7984040" cy="1645447"/>
          </a:xfrm>
          <a:prstGeom prst="rect">
            <a:avLst/>
          </a:prstGeom>
        </p:spPr>
      </p:pic>
      <p:pic>
        <p:nvPicPr>
          <p:cNvPr id="13" name="图片 12"/>
          <p:cNvPicPr>
            <a:picLocks noChangeAspect="1"/>
          </p:cNvPicPr>
          <p:nvPr/>
        </p:nvPicPr>
        <p:blipFill>
          <a:blip r:embed="rId5"/>
          <a:stretch>
            <a:fillRect/>
          </a:stretch>
        </p:blipFill>
        <p:spPr>
          <a:xfrm>
            <a:off x="3313137" y="4765813"/>
            <a:ext cx="7491399" cy="1505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9803"/>
            <a:ext cx="8149079" cy="424732"/>
          </a:xfrm>
        </p:spPr>
        <p:txBody>
          <a:bodyPr/>
          <a:lstStyle/>
          <a:p>
            <a:r>
              <a:rPr lang="zh-CN" altLang="en-US" dirty="0"/>
              <a:t>统一职称（职务）等级和名称</a:t>
            </a:r>
            <a:endParaRPr lang="zh-CN" altLang="en-US" dirty="0"/>
          </a:p>
        </p:txBody>
      </p:sp>
      <p:sp>
        <p:nvSpPr>
          <p:cNvPr id="7" name="矩形 6"/>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stretch>
            <a:fillRect/>
          </a:stretch>
        </p:blipFill>
        <p:spPr>
          <a:xfrm>
            <a:off x="220578" y="1607823"/>
            <a:ext cx="6420695" cy="325678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9" name="图示 8"/>
          <p:cNvGraphicFramePr/>
          <p:nvPr/>
        </p:nvGraphicFramePr>
        <p:xfrm>
          <a:off x="7358699" y="805273"/>
          <a:ext cx="3518611" cy="5959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310334"/>
            <a:ext cx="8149079" cy="426810"/>
          </a:xfrm>
        </p:spPr>
        <p:txBody>
          <a:bodyPr/>
          <a:lstStyle/>
          <a:p>
            <a:r>
              <a:rPr lang="zh-CN" altLang="en-US" dirty="0"/>
              <a:t>职称评审资料整理建议</a:t>
            </a:r>
            <a:r>
              <a:rPr lang="zh-CN" altLang="en-US" dirty="0">
                <a:solidFill>
                  <a:srgbClr val="FFFF00"/>
                </a:solidFill>
              </a:rPr>
              <a:t>：评审整理</a:t>
            </a:r>
            <a:r>
              <a:rPr lang="en-US" altLang="zh-CN" dirty="0">
                <a:solidFill>
                  <a:srgbClr val="FFFF00"/>
                </a:solidFill>
              </a:rPr>
              <a:t>——</a:t>
            </a:r>
            <a:r>
              <a:rPr lang="zh-CN" altLang="en-US" dirty="0">
                <a:solidFill>
                  <a:srgbClr val="FFFF00"/>
                </a:solidFill>
              </a:rPr>
              <a:t>常见问题</a:t>
            </a:r>
            <a:endParaRPr lang="zh-CN" altLang="en-US" dirty="0">
              <a:solidFill>
                <a:srgbClr val="FFFF00"/>
              </a:solidFill>
            </a:endParaRPr>
          </a:p>
        </p:txBody>
      </p:sp>
      <p:grpSp>
        <p:nvGrpSpPr>
          <p:cNvPr id="22" name="组合 21"/>
          <p:cNvGrpSpPr/>
          <p:nvPr/>
        </p:nvGrpSpPr>
        <p:grpSpPr>
          <a:xfrm>
            <a:off x="1791433" y="1550234"/>
            <a:ext cx="2256790" cy="4267200"/>
            <a:chOff x="4967605" y="1295400"/>
            <a:chExt cx="2256790" cy="4267200"/>
          </a:xfrm>
        </p:grpSpPr>
        <p:sp>
          <p:nvSpPr>
            <p:cNvPr id="5" name="梯形 4"/>
            <p:cNvSpPr/>
            <p:nvPr/>
          </p:nvSpPr>
          <p:spPr>
            <a:xfrm flipV="1">
              <a:off x="4967605" y="5143500"/>
              <a:ext cx="2256790" cy="419100"/>
            </a:xfrm>
            <a:prstGeom prst="trapezoid">
              <a:avLst>
                <a:gd name="adj" fmla="val 34090"/>
              </a:avLst>
            </a:pr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6" name="梯形 5"/>
            <p:cNvSpPr/>
            <p:nvPr/>
          </p:nvSpPr>
          <p:spPr>
            <a:xfrm>
              <a:off x="4967605" y="1295400"/>
              <a:ext cx="2256790" cy="419100"/>
            </a:xfrm>
            <a:prstGeom prst="trapezoid">
              <a:avLst>
                <a:gd name="adj" fmla="val 34090"/>
              </a:avLst>
            </a:pr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12" name="矩形 11"/>
            <p:cNvSpPr/>
            <p:nvPr/>
          </p:nvSpPr>
          <p:spPr>
            <a:xfrm>
              <a:off x="5110480" y="1295400"/>
              <a:ext cx="1968500" cy="4267200"/>
            </a:xfrm>
            <a:prstGeom prst="rect">
              <a:avLst/>
            </a:prstGeom>
            <a:solidFill>
              <a:srgbClr val="56CA95"/>
            </a:solidFill>
            <a:ln>
              <a:noFill/>
            </a:ln>
            <a:effectLst>
              <a:outerShdw blurRad="63500" dist="25400" dir="10800000" algn="r" rotWithShape="0">
                <a:srgbClr val="56CA9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14" name="任意多边形 77"/>
            <p:cNvSpPr/>
            <p:nvPr/>
          </p:nvSpPr>
          <p:spPr>
            <a:xfrm>
              <a:off x="5236210" y="1431925"/>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6CA95">
                <a:lumMod val="20000"/>
                <a:lumOff val="80000"/>
              </a:srgbClr>
            </a:solidFill>
            <a:ln>
              <a:noFill/>
              <a:prstDash val="dash"/>
            </a:ln>
            <a:effectLst>
              <a:outerShdw blurRad="63500" dist="25400" dir="10800000" algn="r" rotWithShape="0">
                <a:srgbClr val="56CA9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15" name="五角星 78"/>
            <p:cNvSpPr/>
            <p:nvPr/>
          </p:nvSpPr>
          <p:spPr>
            <a:xfrm>
              <a:off x="6071870" y="4306570"/>
              <a:ext cx="963930" cy="963930"/>
            </a:xfrm>
            <a:prstGeom prst="star5">
              <a:avLst>
                <a:gd name="adj" fmla="val 33013"/>
                <a:gd name="hf" fmla="val 105146"/>
                <a:gd name="vf" fmla="val 110557"/>
              </a:avLst>
            </a:prstGeom>
            <a:gradFill>
              <a:gsLst>
                <a:gs pos="0">
                  <a:srgbClr val="56CA95">
                    <a:lumMod val="40000"/>
                    <a:lumOff val="60000"/>
                  </a:srgbClr>
                </a:gs>
                <a:gs pos="57000">
                  <a:srgbClr val="56CA95">
                    <a:lumMod val="60000"/>
                    <a:lumOff val="40000"/>
                  </a:srgbClr>
                </a:gs>
                <a:gs pos="100000">
                  <a:srgbClr val="56CA95"/>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pic>
          <p:nvPicPr>
            <p:cNvPr id="16" name="图形 15" descr="343435383038363b343532323430353bcdf8c2e7d3aacffa"/>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2850" y="4578350"/>
              <a:ext cx="521970" cy="521970"/>
            </a:xfrm>
            <a:prstGeom prst="rect">
              <a:avLst/>
            </a:prstGeom>
            <a:effectLst>
              <a:glow rad="38100">
                <a:srgbClr val="56CA95">
                  <a:alpha val="40000"/>
                </a:srgbClr>
              </a:glow>
            </a:effectLst>
          </p:spPr>
        </p:pic>
        <p:sp>
          <p:nvSpPr>
            <p:cNvPr id="18" name="文本框 28"/>
            <p:cNvSpPr txBox="1"/>
            <p:nvPr/>
          </p:nvSpPr>
          <p:spPr>
            <a:xfrm>
              <a:off x="5193665" y="2112010"/>
              <a:ext cx="1795780" cy="2446873"/>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56CA95">
                      <a:lumMod val="50000"/>
                    </a:srgbClr>
                  </a:solidFill>
                  <a:latin typeface="+mj-ea"/>
                  <a:ea typeface="+mj-ea"/>
                </a:rPr>
                <a:t>无据材料</a:t>
              </a:r>
              <a:endParaRPr lang="en-US" altLang="zh-CN" sz="2000" b="1" spc="300" dirty="0">
                <a:solidFill>
                  <a:srgbClr val="56CA95">
                    <a:lumMod val="50000"/>
                  </a:srgbClr>
                </a:solidFill>
                <a:latin typeface="+mj-ea"/>
                <a:ea typeface="+mj-ea"/>
              </a:endParaRPr>
            </a:p>
          </p:txBody>
        </p:sp>
      </p:grpSp>
      <p:grpSp>
        <p:nvGrpSpPr>
          <p:cNvPr id="25" name="组合 24"/>
          <p:cNvGrpSpPr/>
          <p:nvPr/>
        </p:nvGrpSpPr>
        <p:grpSpPr>
          <a:xfrm>
            <a:off x="5222910" y="1550234"/>
            <a:ext cx="2256790" cy="4267200"/>
            <a:chOff x="4967605" y="1295400"/>
            <a:chExt cx="2256790" cy="4267200"/>
          </a:xfrm>
        </p:grpSpPr>
        <p:sp>
          <p:nvSpPr>
            <p:cNvPr id="26" name="梯形 25"/>
            <p:cNvSpPr/>
            <p:nvPr/>
          </p:nvSpPr>
          <p:spPr>
            <a:xfrm flipV="1">
              <a:off x="4967605" y="5143500"/>
              <a:ext cx="2256790" cy="419100"/>
            </a:xfrm>
            <a:prstGeom prst="trapezoid">
              <a:avLst>
                <a:gd name="adj" fmla="val 34090"/>
              </a:avLst>
            </a:pr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27" name="梯形 26"/>
            <p:cNvSpPr/>
            <p:nvPr/>
          </p:nvSpPr>
          <p:spPr>
            <a:xfrm>
              <a:off x="4967605" y="1295400"/>
              <a:ext cx="2256790" cy="419100"/>
            </a:xfrm>
            <a:prstGeom prst="trapezoid">
              <a:avLst>
                <a:gd name="adj" fmla="val 34090"/>
              </a:avLst>
            </a:pr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28" name="矩形 27"/>
            <p:cNvSpPr/>
            <p:nvPr/>
          </p:nvSpPr>
          <p:spPr>
            <a:xfrm>
              <a:off x="5110480" y="1295400"/>
              <a:ext cx="1968500" cy="4267200"/>
            </a:xfrm>
            <a:prstGeom prst="rect">
              <a:avLst/>
            </a:prstGeom>
            <a:solidFill>
              <a:srgbClr val="56CA95"/>
            </a:solidFill>
            <a:ln>
              <a:noFill/>
            </a:ln>
            <a:effectLst>
              <a:outerShdw blurRad="63500" dist="25400" dir="10800000" algn="r" rotWithShape="0">
                <a:srgbClr val="56CA9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29" name="任意多边形 77"/>
            <p:cNvSpPr/>
            <p:nvPr/>
          </p:nvSpPr>
          <p:spPr>
            <a:xfrm>
              <a:off x="5236210" y="1431925"/>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6CA95">
                <a:lumMod val="20000"/>
                <a:lumOff val="80000"/>
              </a:srgbClr>
            </a:solidFill>
            <a:ln>
              <a:noFill/>
              <a:prstDash val="dash"/>
            </a:ln>
            <a:effectLst>
              <a:outerShdw blurRad="63500" dist="25400" dir="10800000" algn="r" rotWithShape="0">
                <a:srgbClr val="56CA9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30" name="五角星 78"/>
            <p:cNvSpPr/>
            <p:nvPr/>
          </p:nvSpPr>
          <p:spPr>
            <a:xfrm>
              <a:off x="6071870" y="4306570"/>
              <a:ext cx="963930" cy="963930"/>
            </a:xfrm>
            <a:prstGeom prst="star5">
              <a:avLst>
                <a:gd name="adj" fmla="val 33013"/>
                <a:gd name="hf" fmla="val 105146"/>
                <a:gd name="vf" fmla="val 110557"/>
              </a:avLst>
            </a:prstGeom>
            <a:gradFill>
              <a:gsLst>
                <a:gs pos="0">
                  <a:srgbClr val="56CA95">
                    <a:lumMod val="40000"/>
                    <a:lumOff val="60000"/>
                  </a:srgbClr>
                </a:gs>
                <a:gs pos="57000">
                  <a:srgbClr val="56CA95">
                    <a:lumMod val="60000"/>
                    <a:lumOff val="40000"/>
                  </a:srgbClr>
                </a:gs>
                <a:gs pos="100000">
                  <a:srgbClr val="56CA95"/>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pic>
          <p:nvPicPr>
            <p:cNvPr id="31" name="图形 30" descr="343435383038363b343532323430353bcdf8c2e7d3aacffa"/>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2850" y="4578350"/>
              <a:ext cx="521970" cy="521970"/>
            </a:xfrm>
            <a:prstGeom prst="rect">
              <a:avLst/>
            </a:prstGeom>
            <a:effectLst>
              <a:glow rad="38100">
                <a:srgbClr val="56CA95">
                  <a:alpha val="40000"/>
                </a:srgbClr>
              </a:glow>
            </a:effectLst>
          </p:spPr>
        </p:pic>
        <p:sp>
          <p:nvSpPr>
            <p:cNvPr id="32" name="文本框 28"/>
            <p:cNvSpPr txBox="1"/>
            <p:nvPr/>
          </p:nvSpPr>
          <p:spPr>
            <a:xfrm>
              <a:off x="5193665" y="2112010"/>
              <a:ext cx="1795780" cy="2446873"/>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56CA95">
                      <a:lumMod val="50000"/>
                    </a:srgbClr>
                  </a:solidFill>
                  <a:latin typeface="+mj-ea"/>
                  <a:ea typeface="+mj-ea"/>
                </a:rPr>
                <a:t>无效材料</a:t>
              </a:r>
              <a:endParaRPr lang="en-US" altLang="zh-CN" sz="2000" b="1" spc="300" dirty="0">
                <a:solidFill>
                  <a:srgbClr val="56CA95">
                    <a:lumMod val="50000"/>
                  </a:srgbClr>
                </a:solidFill>
                <a:latin typeface="+mj-ea"/>
                <a:ea typeface="+mj-ea"/>
              </a:endParaRPr>
            </a:p>
          </p:txBody>
        </p:sp>
      </p:grpSp>
      <p:grpSp>
        <p:nvGrpSpPr>
          <p:cNvPr id="33" name="组合 32"/>
          <p:cNvGrpSpPr/>
          <p:nvPr/>
        </p:nvGrpSpPr>
        <p:grpSpPr>
          <a:xfrm>
            <a:off x="8654387" y="1550234"/>
            <a:ext cx="2256790" cy="4267200"/>
            <a:chOff x="4967605" y="1295400"/>
            <a:chExt cx="2256790" cy="4267200"/>
          </a:xfrm>
        </p:grpSpPr>
        <p:sp>
          <p:nvSpPr>
            <p:cNvPr id="34" name="梯形 33"/>
            <p:cNvSpPr/>
            <p:nvPr/>
          </p:nvSpPr>
          <p:spPr>
            <a:xfrm flipV="1">
              <a:off x="4967605" y="5143500"/>
              <a:ext cx="2256790" cy="419100"/>
            </a:xfrm>
            <a:prstGeom prst="trapezoid">
              <a:avLst>
                <a:gd name="adj" fmla="val 34090"/>
              </a:avLst>
            </a:pr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35" name="梯形 34"/>
            <p:cNvSpPr/>
            <p:nvPr/>
          </p:nvSpPr>
          <p:spPr>
            <a:xfrm>
              <a:off x="4967605" y="1295400"/>
              <a:ext cx="2256790" cy="419100"/>
            </a:xfrm>
            <a:prstGeom prst="trapezoid">
              <a:avLst>
                <a:gd name="adj" fmla="val 34090"/>
              </a:avLst>
            </a:pr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36" name="矩形 35"/>
            <p:cNvSpPr/>
            <p:nvPr/>
          </p:nvSpPr>
          <p:spPr>
            <a:xfrm>
              <a:off x="5110480" y="1295400"/>
              <a:ext cx="1968500" cy="4267200"/>
            </a:xfrm>
            <a:prstGeom prst="rect">
              <a:avLst/>
            </a:prstGeom>
            <a:solidFill>
              <a:srgbClr val="56CA95"/>
            </a:solidFill>
            <a:ln>
              <a:noFill/>
            </a:ln>
            <a:effectLst>
              <a:outerShdw blurRad="63500" dist="25400" dir="10800000" algn="r" rotWithShape="0">
                <a:srgbClr val="56CA95">
                  <a:lumMod val="50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37" name="任意多边形 77"/>
            <p:cNvSpPr/>
            <p:nvPr/>
          </p:nvSpPr>
          <p:spPr>
            <a:xfrm>
              <a:off x="5236210" y="1431925"/>
              <a:ext cx="1842770" cy="3994785"/>
            </a:xfrm>
            <a:custGeom>
              <a:avLst/>
              <a:gdLst/>
              <a:ahLst/>
              <a:cxnLst>
                <a:cxn ang="3">
                  <a:pos x="hc" y="t"/>
                </a:cxn>
                <a:cxn ang="cd2">
                  <a:pos x="l" y="vc"/>
                </a:cxn>
                <a:cxn ang="cd4">
                  <a:pos x="hc" y="b"/>
                </a:cxn>
                <a:cxn ang="0">
                  <a:pos x="r" y="vc"/>
                </a:cxn>
              </a:cxnLst>
              <a:rect l="l" t="t" r="r" b="b"/>
              <a:pathLst>
                <a:path w="2902" h="6291">
                  <a:moveTo>
                    <a:pt x="182" y="362"/>
                  </a:moveTo>
                  <a:cubicBezTo>
                    <a:pt x="182" y="287"/>
                    <a:pt x="242" y="227"/>
                    <a:pt x="317" y="227"/>
                  </a:cubicBezTo>
                  <a:cubicBezTo>
                    <a:pt x="392" y="227"/>
                    <a:pt x="452" y="287"/>
                    <a:pt x="452" y="362"/>
                  </a:cubicBezTo>
                  <a:cubicBezTo>
                    <a:pt x="452" y="437"/>
                    <a:pt x="392" y="497"/>
                    <a:pt x="317" y="497"/>
                  </a:cubicBezTo>
                  <a:cubicBezTo>
                    <a:pt x="242" y="497"/>
                    <a:pt x="182" y="437"/>
                    <a:pt x="182" y="362"/>
                  </a:cubicBezTo>
                  <a:close/>
                  <a:moveTo>
                    <a:pt x="0" y="0"/>
                  </a:moveTo>
                  <a:lnTo>
                    <a:pt x="2902" y="0"/>
                  </a:lnTo>
                  <a:lnTo>
                    <a:pt x="2902" y="6291"/>
                  </a:lnTo>
                  <a:lnTo>
                    <a:pt x="0" y="6291"/>
                  </a:lnTo>
                  <a:lnTo>
                    <a:pt x="0" y="0"/>
                  </a:lnTo>
                  <a:close/>
                </a:path>
              </a:pathLst>
            </a:custGeom>
            <a:solidFill>
              <a:srgbClr val="56CA95">
                <a:lumMod val="20000"/>
                <a:lumOff val="80000"/>
              </a:srgbClr>
            </a:solidFill>
            <a:ln>
              <a:noFill/>
              <a:prstDash val="dash"/>
            </a:ln>
            <a:effectLst>
              <a:outerShdw blurRad="63500" dist="25400" dir="10800000" algn="r" rotWithShape="0">
                <a:srgbClr val="56CA95">
                  <a:lumMod val="75000"/>
                  <a:alpha val="40000"/>
                </a:srgbClr>
              </a:outerShdw>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sp>
          <p:nvSpPr>
            <p:cNvPr id="38" name="五角星 78"/>
            <p:cNvSpPr/>
            <p:nvPr/>
          </p:nvSpPr>
          <p:spPr>
            <a:xfrm>
              <a:off x="6071870" y="4306570"/>
              <a:ext cx="963930" cy="963930"/>
            </a:xfrm>
            <a:prstGeom prst="star5">
              <a:avLst>
                <a:gd name="adj" fmla="val 33013"/>
                <a:gd name="hf" fmla="val 105146"/>
                <a:gd name="vf" fmla="val 110557"/>
              </a:avLst>
            </a:prstGeom>
            <a:gradFill>
              <a:gsLst>
                <a:gs pos="0">
                  <a:srgbClr val="56CA95">
                    <a:lumMod val="40000"/>
                    <a:lumOff val="60000"/>
                  </a:srgbClr>
                </a:gs>
                <a:gs pos="57000">
                  <a:srgbClr val="56CA95">
                    <a:lumMod val="60000"/>
                    <a:lumOff val="40000"/>
                  </a:srgbClr>
                </a:gs>
                <a:gs pos="100000">
                  <a:srgbClr val="56CA95"/>
                </a:gs>
              </a:gsLst>
              <a:lin ang="10800000" scaled="0"/>
            </a:gradFill>
            <a:ln>
              <a:noFill/>
            </a:ln>
          </p:spPr>
          <p:style>
            <a:lnRef idx="2">
              <a:srgbClr val="6096E6">
                <a:shade val="50000"/>
              </a:srgbClr>
            </a:lnRef>
            <a:fillRef idx="1">
              <a:srgbClr val="6096E6"/>
            </a:fillRef>
            <a:effectRef idx="0">
              <a:srgbClr val="6096E6"/>
            </a:effectRef>
            <a:fontRef idx="minor">
              <a:srgbClr val="FFFFFF"/>
            </a:fontRef>
          </p:style>
          <p:txBody>
            <a:bodyPr rtlCol="0" anchor="ct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mj-ea"/>
                <a:ea typeface="+mj-ea"/>
              </a:endParaRPr>
            </a:p>
          </p:txBody>
        </p:sp>
        <p:pic>
          <p:nvPicPr>
            <p:cNvPr id="39" name="图形 38" descr="343435383038363b343532323430353bcdf8c2e7d3aacffa"/>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2850" y="4578350"/>
              <a:ext cx="521970" cy="521970"/>
            </a:xfrm>
            <a:prstGeom prst="rect">
              <a:avLst/>
            </a:prstGeom>
            <a:effectLst>
              <a:glow rad="38100">
                <a:srgbClr val="56CA95">
                  <a:alpha val="40000"/>
                </a:srgbClr>
              </a:glow>
            </a:effectLst>
          </p:spPr>
        </p:pic>
        <p:sp>
          <p:nvSpPr>
            <p:cNvPr id="40" name="文本框 28"/>
            <p:cNvSpPr txBox="1"/>
            <p:nvPr/>
          </p:nvSpPr>
          <p:spPr>
            <a:xfrm>
              <a:off x="5193665" y="2112010"/>
              <a:ext cx="1795780" cy="2446873"/>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2000" b="1" spc="300" dirty="0">
                  <a:solidFill>
                    <a:srgbClr val="56CA95">
                      <a:lumMod val="50000"/>
                    </a:srgbClr>
                  </a:solidFill>
                  <a:latin typeface="+mj-ea"/>
                  <a:ea typeface="+mj-ea"/>
                </a:rPr>
                <a:t>无序材料</a:t>
              </a:r>
              <a:endParaRPr lang="en-US" altLang="zh-CN" sz="2000" b="1" spc="300" dirty="0">
                <a:solidFill>
                  <a:srgbClr val="56CA95">
                    <a:lumMod val="50000"/>
                  </a:srgbClr>
                </a:solidFill>
                <a:latin typeface="+mj-ea"/>
                <a:ea typeface="+mj-ea"/>
              </a:endParaRPr>
            </a:p>
          </p:txBody>
        </p:sp>
      </p:grpSp>
      <p:pic>
        <p:nvPicPr>
          <p:cNvPr id="42" name="幻灯片缩放定位 41">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1391383" y="3107139"/>
            <a:ext cx="3048000" cy="1714500"/>
          </a:xfrm>
          <a:prstGeom prst="rect">
            <a:avLst/>
          </a:prstGeom>
          <a:ln w="3175">
            <a:solidFill>
              <a:prstClr val="lightGray"/>
            </a:solidFill>
          </a:ln>
        </p:spPr>
      </p:pic>
      <p:pic>
        <p:nvPicPr>
          <p:cNvPr id="44" name="幻灯片缩放定位 43">
            <a:hlinkClick r:id="rId3" action="ppaction://hlinksldjump"/>
          </p:cNvPr>
          <p:cNvPicPr>
            <a:picLocks noGrp="1" noRot="1" noChangeAspect="1" noMove="1" noResize="1" noEditPoints="1" noAdjustHandles="1" noChangeArrowheads="1" noChangeShapeType="1"/>
          </p:cNvPicPr>
          <p:nvPr/>
        </p:nvPicPr>
        <p:blipFill>
          <a:blip r:embed="rId5"/>
          <a:stretch>
            <a:fillRect/>
          </a:stretch>
        </p:blipFill>
        <p:spPr>
          <a:xfrm>
            <a:off x="4815118" y="3120807"/>
            <a:ext cx="3048000" cy="1714500"/>
          </a:xfrm>
          <a:prstGeom prst="rect">
            <a:avLst/>
          </a:prstGeom>
          <a:ln w="3175">
            <a:solidFill>
              <a:prstClr val="lightGray"/>
            </a:solidFill>
          </a:ln>
        </p:spPr>
      </p:pic>
      <p:pic>
        <p:nvPicPr>
          <p:cNvPr id="46" name="幻灯片缩放定位 45">
            <a:hlinkClick r:id="rId3" action="ppaction://hlinksldjump"/>
          </p:cNvPr>
          <p:cNvPicPr>
            <a:picLocks noGrp="1" noRot="1" noChangeAspect="1" noMove="1" noResize="1" noEditPoints="1" noAdjustHandles="1" noChangeArrowheads="1" noChangeShapeType="1"/>
          </p:cNvPicPr>
          <p:nvPr/>
        </p:nvPicPr>
        <p:blipFill>
          <a:blip r:embed="rId6"/>
          <a:stretch>
            <a:fillRect/>
          </a:stretch>
        </p:blipFill>
        <p:spPr>
          <a:xfrm>
            <a:off x="8320377" y="3118175"/>
            <a:ext cx="3048000" cy="1714500"/>
          </a:xfrm>
          <a:prstGeom prst="rect">
            <a:avLst/>
          </a:prstGeom>
          <a:ln w="3175">
            <a:solidFill>
              <a:prstClr val="lightGray"/>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4695" y="884420"/>
            <a:ext cx="10980295" cy="5808688"/>
          </a:xfrm>
          <a:prstGeom prst="rect">
            <a:avLst/>
          </a:prstGeom>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45414" y="289803"/>
            <a:ext cx="8149079" cy="424732"/>
          </a:xfrm>
        </p:spPr>
        <p:txBody>
          <a:bodyPr/>
          <a:lstStyle/>
          <a:p>
            <a:r>
              <a:rPr lang="zh-CN" altLang="en-US" dirty="0"/>
              <a:t>梳理：分享资料整理经验</a:t>
            </a:r>
            <a:endParaRPr lang="zh-CN" altLang="en-US" dirty="0"/>
          </a:p>
        </p:txBody>
      </p:sp>
      <p:pic>
        <p:nvPicPr>
          <p:cNvPr id="4" name="图片 3"/>
          <p:cNvPicPr>
            <a:picLocks noChangeAspect="1"/>
          </p:cNvPicPr>
          <p:nvPr/>
        </p:nvPicPr>
        <p:blipFill>
          <a:blip r:embed="rId1"/>
          <a:stretch>
            <a:fillRect/>
          </a:stretch>
        </p:blipFill>
        <p:spPr>
          <a:xfrm>
            <a:off x="970881" y="1718753"/>
            <a:ext cx="9976710" cy="32279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0" y="252859"/>
            <a:ext cx="11708397" cy="484285"/>
          </a:xfrm>
          <a:prstGeom prst="rect">
            <a:avLst/>
          </a:prstGeom>
          <a:gradFill>
            <a:gsLst>
              <a:gs pos="0">
                <a:schemeClr val="accent1">
                  <a:lumMod val="5000"/>
                  <a:lumOff val="95000"/>
                  <a:alpha val="0"/>
                </a:schemeClr>
              </a:gs>
              <a:gs pos="78000">
                <a:srgbClr val="157E9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圆角矩形 1768"/>
          <p:cNvSpPr/>
          <p:nvPr/>
        </p:nvSpPr>
        <p:spPr>
          <a:xfrm rot="16200000" flipV="1">
            <a:off x="11710742" y="249444"/>
            <a:ext cx="484287" cy="491115"/>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Freeform 90"/>
          <p:cNvSpPr>
            <a:spLocks noEditPoints="1"/>
          </p:cNvSpPr>
          <p:nvPr/>
        </p:nvSpPr>
        <p:spPr bwMode="auto">
          <a:xfrm>
            <a:off x="11792300" y="310334"/>
            <a:ext cx="254286" cy="378205"/>
          </a:xfrm>
          <a:custGeom>
            <a:avLst/>
            <a:gdLst>
              <a:gd name="T0" fmla="*/ 127 w 150"/>
              <a:gd name="T1" fmla="*/ 75 h 223"/>
              <a:gd name="T2" fmla="*/ 70 w 150"/>
              <a:gd name="T3" fmla="*/ 41 h 223"/>
              <a:gd name="T4" fmla="*/ 78 w 150"/>
              <a:gd name="T5" fmla="*/ 28 h 223"/>
              <a:gd name="T6" fmla="*/ 135 w 150"/>
              <a:gd name="T7" fmla="*/ 62 h 223"/>
              <a:gd name="T8" fmla="*/ 127 w 150"/>
              <a:gd name="T9" fmla="*/ 75 h 223"/>
              <a:gd name="T10" fmla="*/ 147 w 150"/>
              <a:gd name="T11" fmla="*/ 42 h 223"/>
              <a:gd name="T12" fmla="*/ 143 w 150"/>
              <a:gd name="T13" fmla="*/ 25 h 223"/>
              <a:gd name="T14" fmla="*/ 107 w 150"/>
              <a:gd name="T15" fmla="*/ 4 h 223"/>
              <a:gd name="T16" fmla="*/ 90 w 150"/>
              <a:gd name="T17" fmla="*/ 8 h 223"/>
              <a:gd name="T18" fmla="*/ 85 w 150"/>
              <a:gd name="T19" fmla="*/ 16 h 223"/>
              <a:gd name="T20" fmla="*/ 142 w 150"/>
              <a:gd name="T21" fmla="*/ 50 h 223"/>
              <a:gd name="T22" fmla="*/ 147 w 150"/>
              <a:gd name="T23" fmla="*/ 42 h 223"/>
              <a:gd name="T24" fmla="*/ 66 w 150"/>
              <a:gd name="T25" fmla="*/ 176 h 223"/>
              <a:gd name="T26" fmla="*/ 120 w 150"/>
              <a:gd name="T27" fmla="*/ 87 h 223"/>
              <a:gd name="T28" fmla="*/ 101 w 150"/>
              <a:gd name="T29" fmla="*/ 75 h 223"/>
              <a:gd name="T30" fmla="*/ 47 w 150"/>
              <a:gd name="T31" fmla="*/ 164 h 223"/>
              <a:gd name="T32" fmla="*/ 66 w 150"/>
              <a:gd name="T33" fmla="*/ 176 h 223"/>
              <a:gd name="T34" fmla="*/ 6 w 150"/>
              <a:gd name="T35" fmla="*/ 169 h 223"/>
              <a:gd name="T36" fmla="*/ 0 w 150"/>
              <a:gd name="T37" fmla="*/ 213 h 223"/>
              <a:gd name="T38" fmla="*/ 6 w 150"/>
              <a:gd name="T39" fmla="*/ 217 h 223"/>
              <a:gd name="T40" fmla="*/ 43 w 150"/>
              <a:gd name="T41" fmla="*/ 191 h 223"/>
              <a:gd name="T42" fmla="*/ 6 w 150"/>
              <a:gd name="T43" fmla="*/ 169 h 223"/>
              <a:gd name="T44" fmla="*/ 82 w 150"/>
              <a:gd name="T45" fmla="*/ 64 h 223"/>
              <a:gd name="T46" fmla="*/ 63 w 150"/>
              <a:gd name="T47" fmla="*/ 52 h 223"/>
              <a:gd name="T48" fmla="*/ 9 w 150"/>
              <a:gd name="T49" fmla="*/ 141 h 223"/>
              <a:gd name="T50" fmla="*/ 28 w 150"/>
              <a:gd name="T51" fmla="*/ 153 h 223"/>
              <a:gd name="T52" fmla="*/ 82 w 150"/>
              <a:gd name="T53" fmla="*/ 64 h 223"/>
              <a:gd name="T54" fmla="*/ 143 w 150"/>
              <a:gd name="T55" fmla="*/ 213 h 223"/>
              <a:gd name="T56" fmla="*/ 45 w 150"/>
              <a:gd name="T57" fmla="*/ 213 h 223"/>
              <a:gd name="T58" fmla="*/ 40 w 150"/>
              <a:gd name="T59" fmla="*/ 218 h 223"/>
              <a:gd name="T60" fmla="*/ 45 w 150"/>
              <a:gd name="T61" fmla="*/ 223 h 223"/>
              <a:gd name="T62" fmla="*/ 143 w 150"/>
              <a:gd name="T63" fmla="*/ 223 h 223"/>
              <a:gd name="T64" fmla="*/ 148 w 150"/>
              <a:gd name="T65" fmla="*/ 218 h 223"/>
              <a:gd name="T66" fmla="*/ 143 w 150"/>
              <a:gd name="T67" fmla="*/ 21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223">
                <a:moveTo>
                  <a:pt x="127" y="75"/>
                </a:moveTo>
                <a:cubicBezTo>
                  <a:pt x="70" y="41"/>
                  <a:pt x="70" y="41"/>
                  <a:pt x="70" y="41"/>
                </a:cubicBezTo>
                <a:cubicBezTo>
                  <a:pt x="78" y="28"/>
                  <a:pt x="78" y="28"/>
                  <a:pt x="78" y="28"/>
                </a:cubicBezTo>
                <a:cubicBezTo>
                  <a:pt x="135" y="62"/>
                  <a:pt x="135" y="62"/>
                  <a:pt x="135" y="62"/>
                </a:cubicBezTo>
                <a:lnTo>
                  <a:pt x="127" y="75"/>
                </a:lnTo>
                <a:close/>
                <a:moveTo>
                  <a:pt x="147" y="42"/>
                </a:moveTo>
                <a:cubicBezTo>
                  <a:pt x="150" y="37"/>
                  <a:pt x="148" y="29"/>
                  <a:pt x="143" y="25"/>
                </a:cubicBezTo>
                <a:cubicBezTo>
                  <a:pt x="107" y="4"/>
                  <a:pt x="107" y="4"/>
                  <a:pt x="107" y="4"/>
                </a:cubicBezTo>
                <a:cubicBezTo>
                  <a:pt x="101" y="0"/>
                  <a:pt x="93" y="2"/>
                  <a:pt x="90" y="8"/>
                </a:cubicBezTo>
                <a:cubicBezTo>
                  <a:pt x="85" y="16"/>
                  <a:pt x="85" y="16"/>
                  <a:pt x="85" y="16"/>
                </a:cubicBezTo>
                <a:cubicBezTo>
                  <a:pt x="142" y="50"/>
                  <a:pt x="142" y="50"/>
                  <a:pt x="142" y="50"/>
                </a:cubicBezTo>
                <a:lnTo>
                  <a:pt x="147" y="42"/>
                </a:lnTo>
                <a:close/>
                <a:moveTo>
                  <a:pt x="66" y="176"/>
                </a:moveTo>
                <a:cubicBezTo>
                  <a:pt x="120" y="87"/>
                  <a:pt x="120" y="87"/>
                  <a:pt x="120" y="87"/>
                </a:cubicBezTo>
                <a:cubicBezTo>
                  <a:pt x="101" y="75"/>
                  <a:pt x="101" y="75"/>
                  <a:pt x="101" y="75"/>
                </a:cubicBezTo>
                <a:cubicBezTo>
                  <a:pt x="47" y="164"/>
                  <a:pt x="47" y="164"/>
                  <a:pt x="47" y="164"/>
                </a:cubicBezTo>
                <a:lnTo>
                  <a:pt x="66" y="176"/>
                </a:lnTo>
                <a:close/>
                <a:moveTo>
                  <a:pt x="6" y="169"/>
                </a:moveTo>
                <a:cubicBezTo>
                  <a:pt x="0" y="213"/>
                  <a:pt x="0" y="213"/>
                  <a:pt x="0" y="213"/>
                </a:cubicBezTo>
                <a:cubicBezTo>
                  <a:pt x="0" y="218"/>
                  <a:pt x="2" y="219"/>
                  <a:pt x="6" y="217"/>
                </a:cubicBezTo>
                <a:cubicBezTo>
                  <a:pt x="43" y="191"/>
                  <a:pt x="43" y="191"/>
                  <a:pt x="43" y="191"/>
                </a:cubicBezTo>
                <a:lnTo>
                  <a:pt x="6" y="169"/>
                </a:lnTo>
                <a:close/>
                <a:moveTo>
                  <a:pt x="82" y="64"/>
                </a:moveTo>
                <a:cubicBezTo>
                  <a:pt x="63" y="52"/>
                  <a:pt x="63" y="52"/>
                  <a:pt x="63" y="52"/>
                </a:cubicBezTo>
                <a:cubicBezTo>
                  <a:pt x="9" y="141"/>
                  <a:pt x="9" y="141"/>
                  <a:pt x="9" y="141"/>
                </a:cubicBezTo>
                <a:cubicBezTo>
                  <a:pt x="28" y="153"/>
                  <a:pt x="28" y="153"/>
                  <a:pt x="28" y="153"/>
                </a:cubicBezTo>
                <a:lnTo>
                  <a:pt x="82" y="64"/>
                </a:lnTo>
                <a:close/>
                <a:moveTo>
                  <a:pt x="143" y="213"/>
                </a:moveTo>
                <a:cubicBezTo>
                  <a:pt x="45" y="213"/>
                  <a:pt x="45" y="213"/>
                  <a:pt x="45" y="213"/>
                </a:cubicBezTo>
                <a:cubicBezTo>
                  <a:pt x="42" y="213"/>
                  <a:pt x="40" y="215"/>
                  <a:pt x="40" y="218"/>
                </a:cubicBezTo>
                <a:cubicBezTo>
                  <a:pt x="40" y="221"/>
                  <a:pt x="42" y="223"/>
                  <a:pt x="45" y="223"/>
                </a:cubicBezTo>
                <a:cubicBezTo>
                  <a:pt x="143" y="223"/>
                  <a:pt x="143" y="223"/>
                  <a:pt x="143" y="223"/>
                </a:cubicBezTo>
                <a:cubicBezTo>
                  <a:pt x="146" y="223"/>
                  <a:pt x="148" y="221"/>
                  <a:pt x="148" y="218"/>
                </a:cubicBezTo>
                <a:cubicBezTo>
                  <a:pt x="148" y="215"/>
                  <a:pt x="146" y="213"/>
                  <a:pt x="143" y="2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11" name="直接连接符 10"/>
          <p:cNvCxnSpPr/>
          <p:nvPr/>
        </p:nvCxnSpPr>
        <p:spPr>
          <a:xfrm>
            <a:off x="1893616" y="1512636"/>
            <a:ext cx="0" cy="5337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39760" y="1420298"/>
            <a:ext cx="4489045" cy="534987"/>
            <a:chOff x="783771" y="1696061"/>
            <a:chExt cx="3461257" cy="534987"/>
          </a:xfrm>
        </p:grpSpPr>
        <p:sp>
          <p:nvSpPr>
            <p:cNvPr id="13" name="Freeform: Shape 26"/>
            <p:cNvSpPr/>
            <p:nvPr/>
          </p:nvSpPr>
          <p:spPr bwMode="gray">
            <a:xfrm>
              <a:off x="906865" y="2051130"/>
              <a:ext cx="3215068" cy="179918"/>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bg1">
                <a:lumMod val="75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scene3d>
                <a:camera prst="orthographicFront"/>
                <a:lightRig rig="threePt" dir="t"/>
              </a:scene3d>
              <a:sp3d contourW="12700"/>
            </a:bodyPr>
            <a:lstStyle/>
            <a:p>
              <a:pPr defTabSz="1219200"/>
              <a:endParaRPr sz="2400" dirty="0">
                <a:solidFill>
                  <a:prstClr val="black"/>
                </a:solidFill>
                <a:latin typeface="思源黑体 CN Light" panose="020B0300000000000000" pitchFamily="34" charset="-122"/>
                <a:ea typeface="思源黑体 CN Light" panose="020B0300000000000000" pitchFamily="34" charset="-122"/>
              </a:endParaRPr>
            </a:p>
          </p:txBody>
        </p:sp>
        <p:sp>
          <p:nvSpPr>
            <p:cNvPr id="14" name="Rectangle 27"/>
            <p:cNvSpPr/>
            <p:nvPr/>
          </p:nvSpPr>
          <p:spPr bwMode="gray">
            <a:xfrm>
              <a:off x="783771" y="1696061"/>
              <a:ext cx="3461257" cy="467144"/>
            </a:xfrm>
            <a:prstGeom prst="rect">
              <a:avLst/>
            </a:prstGeom>
            <a:solidFill>
              <a:srgbClr val="157E9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normAutofit/>
              <a:scene3d>
                <a:camera prst="orthographicFront"/>
                <a:lightRig rig="threePt" dir="t"/>
              </a:scene3d>
              <a:sp3d contourW="12700"/>
            </a:bodyPr>
            <a:lstStyle/>
            <a:p>
              <a:pPr defTabSz="1219200"/>
              <a:r>
                <a:rPr lang="en-US" altLang="zh-CN" sz="2000" b="1" dirty="0">
                  <a:solidFill>
                    <a:prstClr val="white"/>
                  </a:solidFill>
                  <a:latin typeface="Arial" panose="020B0604020202020204" pitchFamily="34" charset="0"/>
                  <a:ea typeface="汉仪雅酷黑-45J" panose="00020600040101010101" charset="-122"/>
                </a:rPr>
                <a:t>1.</a:t>
              </a:r>
              <a:r>
                <a:rPr lang="zh-CN" altLang="en-US" sz="2000" b="1" dirty="0">
                  <a:solidFill>
                    <a:prstClr val="white"/>
                  </a:solidFill>
                  <a:latin typeface="Arial" panose="020B0604020202020204" pitchFamily="34" charset="0"/>
                  <a:ea typeface="汉仪雅酷黑-45J" panose="00020600040101010101" charset="-122"/>
                </a:rPr>
                <a:t>评审标准的客观性问题</a:t>
              </a:r>
              <a:endParaRPr lang="en-US" sz="2000" b="1" dirty="0">
                <a:solidFill>
                  <a:prstClr val="white"/>
                </a:solidFill>
                <a:latin typeface="Arial" panose="020B0604020202020204" pitchFamily="34" charset="0"/>
                <a:ea typeface="汉仪雅酷黑-45J" panose="00020600040101010101" charset="-122"/>
              </a:endParaRPr>
            </a:p>
          </p:txBody>
        </p:sp>
      </p:grpSp>
      <p:sp>
        <p:nvSpPr>
          <p:cNvPr id="15" name="Straight Connector 40"/>
          <p:cNvSpPr/>
          <p:nvPr/>
        </p:nvSpPr>
        <p:spPr bwMode="auto">
          <a:xfrm>
            <a:off x="1980453" y="2846582"/>
            <a:ext cx="4572209" cy="0"/>
          </a:xfrm>
          <a:prstGeom prst="line">
            <a:avLst/>
          </a:prstGeom>
          <a:noFill/>
          <a:ln w="6350" cap="rnd">
            <a:solidFill>
              <a:schemeClr val="bg1">
                <a:lumMod val="75000"/>
              </a:schemeClr>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cene3d>
              <a:camera prst="orthographicFront"/>
              <a:lightRig rig="threePt" dir="t"/>
            </a:scene3d>
            <a:sp3d contourW="12700"/>
          </a:bodyPr>
          <a:lstStyle/>
          <a:p>
            <a:pPr algn="ctr" defTabSz="1219200"/>
            <a:endParaRPr sz="2400">
              <a:solidFill>
                <a:prstClr val="black"/>
              </a:solidFill>
              <a:latin typeface="思源黑体 CN Light" panose="020B0300000000000000" pitchFamily="34" charset="-122"/>
              <a:ea typeface="思源黑体 CN Light" panose="020B0300000000000000" pitchFamily="34" charset="-122"/>
            </a:endParaRPr>
          </a:p>
        </p:txBody>
      </p:sp>
      <p:sp>
        <p:nvSpPr>
          <p:cNvPr id="16" name="矩形 15"/>
          <p:cNvSpPr/>
          <p:nvPr/>
        </p:nvSpPr>
        <p:spPr>
          <a:xfrm>
            <a:off x="2815591" y="1971746"/>
            <a:ext cx="7812433" cy="427746"/>
          </a:xfrm>
          <a:prstGeom prst="rect">
            <a:avLst/>
          </a:prstGeom>
        </p:spPr>
        <p:txBody>
          <a:bodyPr wrap="square">
            <a:spAutoFit/>
            <a:scene3d>
              <a:camera prst="orthographicFront"/>
              <a:lightRig rig="threePt" dir="t"/>
            </a:scene3d>
            <a:sp3d contourW="12700"/>
          </a:bodyPr>
          <a:lstStyle/>
          <a:p>
            <a:pPr defTabSz="1219200">
              <a:lnSpc>
                <a:spcPct val="120000"/>
              </a:lnSpc>
            </a:pPr>
            <a:r>
              <a:rPr lang="zh-CN" altLang="en-US" sz="2000" b="1" dirty="0">
                <a:solidFill>
                  <a:schemeClr val="tx1">
                    <a:lumMod val="85000"/>
                    <a:lumOff val="15000"/>
                  </a:schemeClr>
                </a:solidFill>
                <a:latin typeface="Arial" panose="020B0604020202020204" pitchFamily="34" charset="0"/>
                <a:ea typeface="汉仪雅酷黑-45J" panose="00020600040101010101" charset="-122"/>
              </a:rPr>
              <a:t>评审有文件，达成基本要求，关注个性要求</a:t>
            </a:r>
            <a:endParaRPr lang="zh-CN" altLang="en-US" sz="2000" b="1" dirty="0">
              <a:solidFill>
                <a:schemeClr val="tx1">
                  <a:lumMod val="85000"/>
                  <a:lumOff val="15000"/>
                </a:schemeClr>
              </a:solidFill>
              <a:latin typeface="Arial" panose="020B0604020202020204" pitchFamily="34" charset="0"/>
              <a:ea typeface="汉仪雅酷黑-45J" panose="00020600040101010101" charset="-122"/>
            </a:endParaRPr>
          </a:p>
        </p:txBody>
      </p:sp>
      <p:grpSp>
        <p:nvGrpSpPr>
          <p:cNvPr id="18" name="组合 17"/>
          <p:cNvGrpSpPr/>
          <p:nvPr/>
        </p:nvGrpSpPr>
        <p:grpSpPr>
          <a:xfrm>
            <a:off x="1139760" y="3017943"/>
            <a:ext cx="4489045" cy="534987"/>
            <a:chOff x="783771" y="1696061"/>
            <a:chExt cx="3461257" cy="534987"/>
          </a:xfrm>
        </p:grpSpPr>
        <p:sp>
          <p:nvSpPr>
            <p:cNvPr id="19" name="Freeform: Shape 26"/>
            <p:cNvSpPr/>
            <p:nvPr/>
          </p:nvSpPr>
          <p:spPr bwMode="gray">
            <a:xfrm>
              <a:off x="906865" y="2051130"/>
              <a:ext cx="3215068" cy="179918"/>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bg1">
                <a:lumMod val="75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scene3d>
                <a:camera prst="orthographicFront"/>
                <a:lightRig rig="threePt" dir="t"/>
              </a:scene3d>
              <a:sp3d contourW="12700"/>
            </a:bodyPr>
            <a:lstStyle/>
            <a:p>
              <a:pPr defTabSz="1219200"/>
              <a:endParaRPr sz="2400" dirty="0">
                <a:solidFill>
                  <a:prstClr val="black"/>
                </a:solidFill>
                <a:latin typeface="思源黑体 CN Light" panose="020B0300000000000000" pitchFamily="34" charset="-122"/>
                <a:ea typeface="思源黑体 CN Light" panose="020B0300000000000000" pitchFamily="34" charset="-122"/>
              </a:endParaRPr>
            </a:p>
          </p:txBody>
        </p:sp>
        <p:sp>
          <p:nvSpPr>
            <p:cNvPr id="20" name="Rectangle 27"/>
            <p:cNvSpPr/>
            <p:nvPr/>
          </p:nvSpPr>
          <p:spPr bwMode="gray">
            <a:xfrm>
              <a:off x="783771" y="1696061"/>
              <a:ext cx="3461257" cy="467144"/>
            </a:xfrm>
            <a:prstGeom prst="rect">
              <a:avLst/>
            </a:prstGeom>
            <a:solidFill>
              <a:srgbClr val="157E9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normAutofit/>
              <a:scene3d>
                <a:camera prst="orthographicFront"/>
                <a:lightRig rig="threePt" dir="t"/>
              </a:scene3d>
              <a:sp3d contourW="12700"/>
            </a:bodyPr>
            <a:lstStyle/>
            <a:p>
              <a:pPr defTabSz="1219200"/>
              <a:r>
                <a:rPr lang="en-US" altLang="zh-CN" sz="2000" b="1" dirty="0">
                  <a:solidFill>
                    <a:prstClr val="white"/>
                  </a:solidFill>
                  <a:latin typeface="Arial" panose="020B0604020202020204" pitchFamily="34" charset="0"/>
                  <a:ea typeface="汉仪雅酷黑-45J" panose="00020600040101010101" charset="-122"/>
                </a:rPr>
                <a:t>2.</a:t>
              </a:r>
              <a:r>
                <a:rPr lang="zh-CN" altLang="en-US" sz="2000" b="1" dirty="0">
                  <a:solidFill>
                    <a:prstClr val="white"/>
                  </a:solidFill>
                  <a:latin typeface="Arial" panose="020B0604020202020204" pitchFamily="34" charset="0"/>
                  <a:ea typeface="汉仪雅酷黑-45J" panose="00020600040101010101" charset="-122"/>
                </a:rPr>
                <a:t>职称评审工作的导向性</a:t>
              </a:r>
              <a:endParaRPr lang="en-US" sz="2000" b="1" dirty="0">
                <a:solidFill>
                  <a:prstClr val="white"/>
                </a:solidFill>
                <a:latin typeface="Arial" panose="020B0604020202020204" pitchFamily="34" charset="0"/>
                <a:ea typeface="汉仪雅酷黑-45J" panose="00020600040101010101" charset="-122"/>
              </a:endParaRPr>
            </a:p>
          </p:txBody>
        </p:sp>
      </p:grpSp>
      <p:sp>
        <p:nvSpPr>
          <p:cNvPr id="21" name="矩形 20"/>
          <p:cNvSpPr/>
          <p:nvPr/>
        </p:nvSpPr>
        <p:spPr>
          <a:xfrm>
            <a:off x="2815591" y="3559192"/>
            <a:ext cx="7812433" cy="429861"/>
          </a:xfrm>
          <a:prstGeom prst="rect">
            <a:avLst/>
          </a:prstGeom>
        </p:spPr>
        <p:txBody>
          <a:bodyPr wrap="square">
            <a:spAutoFit/>
            <a:scene3d>
              <a:camera prst="orthographicFront"/>
              <a:lightRig rig="threePt" dir="t"/>
            </a:scene3d>
            <a:sp3d contourW="12700"/>
          </a:bodyPr>
          <a:lstStyle/>
          <a:p>
            <a:pPr defTabSz="1219200">
              <a:lnSpc>
                <a:spcPct val="120000"/>
              </a:lnSpc>
            </a:pPr>
            <a:r>
              <a:rPr lang="zh-CN" altLang="en-US" sz="2000" b="1" dirty="0">
                <a:solidFill>
                  <a:schemeClr val="tx1">
                    <a:lumMod val="85000"/>
                    <a:lumOff val="15000"/>
                  </a:schemeClr>
                </a:solidFill>
                <a:latin typeface="Arial" panose="020B0604020202020204" pitchFamily="34" charset="0"/>
                <a:ea typeface="汉仪雅酷黑-45J" panose="00020600040101010101" charset="-122"/>
              </a:rPr>
              <a:t>评审有导向，引领教师发展，关注教育公平</a:t>
            </a:r>
            <a:endParaRPr lang="zh-CN" altLang="en-US" sz="2000" b="1" dirty="0">
              <a:solidFill>
                <a:schemeClr val="tx1">
                  <a:lumMod val="85000"/>
                  <a:lumOff val="15000"/>
                </a:schemeClr>
              </a:solidFill>
              <a:latin typeface="Arial" panose="020B0604020202020204" pitchFamily="34" charset="0"/>
              <a:ea typeface="汉仪雅酷黑-45J" panose="00020600040101010101" charset="-122"/>
            </a:endParaRPr>
          </a:p>
        </p:txBody>
      </p:sp>
      <p:sp>
        <p:nvSpPr>
          <p:cNvPr id="23" name="Straight Connector 40"/>
          <p:cNvSpPr/>
          <p:nvPr/>
        </p:nvSpPr>
        <p:spPr bwMode="auto">
          <a:xfrm>
            <a:off x="1980454" y="4415986"/>
            <a:ext cx="4572208" cy="0"/>
          </a:xfrm>
          <a:prstGeom prst="line">
            <a:avLst/>
          </a:prstGeom>
          <a:noFill/>
          <a:ln w="6350" cap="rnd">
            <a:solidFill>
              <a:schemeClr val="bg1">
                <a:lumMod val="75000"/>
              </a:schemeClr>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cene3d>
              <a:camera prst="orthographicFront"/>
              <a:lightRig rig="threePt" dir="t"/>
            </a:scene3d>
            <a:sp3d contourW="12700"/>
          </a:bodyPr>
          <a:lstStyle/>
          <a:p>
            <a:pPr algn="ctr" defTabSz="1219200"/>
            <a:endParaRPr sz="2400">
              <a:solidFill>
                <a:prstClr val="black"/>
              </a:solidFill>
              <a:latin typeface="思源黑体 CN Light" panose="020B0300000000000000" pitchFamily="34" charset="-122"/>
              <a:ea typeface="思源黑体 CN Light" panose="020B0300000000000000" pitchFamily="34" charset="-122"/>
            </a:endParaRPr>
          </a:p>
        </p:txBody>
      </p:sp>
      <p:grpSp>
        <p:nvGrpSpPr>
          <p:cNvPr id="24" name="组合 23"/>
          <p:cNvGrpSpPr/>
          <p:nvPr/>
        </p:nvGrpSpPr>
        <p:grpSpPr>
          <a:xfrm>
            <a:off x="1139759" y="4601414"/>
            <a:ext cx="4489045" cy="534987"/>
            <a:chOff x="783771" y="1696061"/>
            <a:chExt cx="3461257" cy="534987"/>
          </a:xfrm>
        </p:grpSpPr>
        <p:sp>
          <p:nvSpPr>
            <p:cNvPr id="25" name="Freeform: Shape 26"/>
            <p:cNvSpPr/>
            <p:nvPr/>
          </p:nvSpPr>
          <p:spPr bwMode="gray">
            <a:xfrm>
              <a:off x="906865" y="2051130"/>
              <a:ext cx="3215068" cy="179918"/>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bg1">
                <a:lumMod val="75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scene3d>
                <a:camera prst="orthographicFront"/>
                <a:lightRig rig="threePt" dir="t"/>
              </a:scene3d>
              <a:sp3d contourW="12700"/>
            </a:bodyPr>
            <a:lstStyle/>
            <a:p>
              <a:pPr defTabSz="1219200"/>
              <a:endParaRPr sz="2400" dirty="0">
                <a:solidFill>
                  <a:prstClr val="black"/>
                </a:solidFill>
                <a:latin typeface="思源黑体 CN Light" panose="020B0300000000000000" pitchFamily="34" charset="-122"/>
                <a:ea typeface="思源黑体 CN Light" panose="020B0300000000000000" pitchFamily="34" charset="-122"/>
              </a:endParaRPr>
            </a:p>
          </p:txBody>
        </p:sp>
        <p:sp>
          <p:nvSpPr>
            <p:cNvPr id="26" name="Rectangle 27"/>
            <p:cNvSpPr/>
            <p:nvPr/>
          </p:nvSpPr>
          <p:spPr bwMode="gray">
            <a:xfrm>
              <a:off x="783771" y="1696061"/>
              <a:ext cx="3461257" cy="467144"/>
            </a:xfrm>
            <a:prstGeom prst="rect">
              <a:avLst/>
            </a:prstGeom>
            <a:solidFill>
              <a:srgbClr val="157E9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normAutofit/>
              <a:scene3d>
                <a:camera prst="orthographicFront"/>
                <a:lightRig rig="threePt" dir="t"/>
              </a:scene3d>
              <a:sp3d contourW="12700"/>
            </a:bodyPr>
            <a:lstStyle/>
            <a:p>
              <a:pPr defTabSz="1219200"/>
              <a:r>
                <a:rPr lang="en-US" altLang="zh-CN" sz="2000" b="1" dirty="0">
                  <a:solidFill>
                    <a:prstClr val="white"/>
                  </a:solidFill>
                  <a:latin typeface="Arial" panose="020B0604020202020204" pitchFamily="34" charset="0"/>
                  <a:ea typeface="汉仪雅酷黑-45J" panose="00020600040101010101" charset="-122"/>
                </a:rPr>
                <a:t>3.</a:t>
              </a:r>
              <a:r>
                <a:rPr lang="zh-CN" altLang="en-US" sz="2000" b="1" dirty="0">
                  <a:solidFill>
                    <a:prstClr val="white"/>
                  </a:solidFill>
                  <a:latin typeface="Arial" panose="020B0604020202020204" pitchFamily="34" charset="0"/>
                  <a:ea typeface="汉仪雅酷黑-45J" panose="00020600040101010101" charset="-122"/>
                </a:rPr>
                <a:t>备好材料与做好工作</a:t>
              </a:r>
              <a:endParaRPr lang="en-US" sz="2000" b="1" dirty="0">
                <a:solidFill>
                  <a:prstClr val="white"/>
                </a:solidFill>
                <a:latin typeface="Arial" panose="020B0604020202020204" pitchFamily="34" charset="0"/>
                <a:ea typeface="汉仪雅酷黑-45J" panose="00020600040101010101" charset="-122"/>
              </a:endParaRPr>
            </a:p>
          </p:txBody>
        </p:sp>
      </p:grpSp>
      <p:sp>
        <p:nvSpPr>
          <p:cNvPr id="28" name="矩形 27"/>
          <p:cNvSpPr/>
          <p:nvPr/>
        </p:nvSpPr>
        <p:spPr>
          <a:xfrm>
            <a:off x="2815591" y="5142663"/>
            <a:ext cx="7812433" cy="429861"/>
          </a:xfrm>
          <a:prstGeom prst="rect">
            <a:avLst/>
          </a:prstGeom>
        </p:spPr>
        <p:txBody>
          <a:bodyPr wrap="square">
            <a:spAutoFit/>
            <a:scene3d>
              <a:camera prst="orthographicFront"/>
              <a:lightRig rig="threePt" dir="t"/>
            </a:scene3d>
            <a:sp3d contourW="12700"/>
          </a:bodyPr>
          <a:lstStyle/>
          <a:p>
            <a:pPr defTabSz="1219200">
              <a:lnSpc>
                <a:spcPct val="120000"/>
              </a:lnSpc>
            </a:pPr>
            <a:r>
              <a:rPr lang="zh-CN" altLang="en-US" sz="2000" b="1" dirty="0">
                <a:solidFill>
                  <a:schemeClr val="tx1">
                    <a:lumMod val="85000"/>
                    <a:lumOff val="15000"/>
                  </a:schemeClr>
                </a:solidFill>
                <a:latin typeface="Arial" panose="020B0604020202020204" pitchFamily="34" charset="0"/>
                <a:ea typeface="汉仪雅酷黑-45J" panose="00020600040101010101" charset="-122"/>
              </a:rPr>
              <a:t>评审有准备，引领专业成长，明晰发展路径</a:t>
            </a:r>
            <a:endParaRPr lang="zh-CN" altLang="en-US" sz="2000" b="1" dirty="0">
              <a:solidFill>
                <a:schemeClr val="tx1">
                  <a:lumMod val="85000"/>
                  <a:lumOff val="15000"/>
                </a:schemeClr>
              </a:solidFill>
              <a:latin typeface="Arial" panose="020B0604020202020204" pitchFamily="34" charset="0"/>
              <a:ea typeface="汉仪雅酷黑-45J" panose="00020600040101010101" charset="-122"/>
            </a:endParaRPr>
          </a:p>
        </p:txBody>
      </p:sp>
      <p:sp>
        <p:nvSpPr>
          <p:cNvPr id="29" name="Straight Connector 40"/>
          <p:cNvSpPr/>
          <p:nvPr/>
        </p:nvSpPr>
        <p:spPr bwMode="auto">
          <a:xfrm>
            <a:off x="1980454" y="6041661"/>
            <a:ext cx="4572208" cy="0"/>
          </a:xfrm>
          <a:prstGeom prst="line">
            <a:avLst/>
          </a:prstGeom>
          <a:noFill/>
          <a:ln w="6350" cap="rnd">
            <a:solidFill>
              <a:schemeClr val="bg1">
                <a:lumMod val="75000"/>
              </a:schemeClr>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cene3d>
              <a:camera prst="orthographicFront"/>
              <a:lightRig rig="threePt" dir="t"/>
            </a:scene3d>
            <a:sp3d contourW="12700"/>
          </a:bodyPr>
          <a:lstStyle/>
          <a:p>
            <a:pPr algn="ctr" defTabSz="1219200"/>
            <a:endParaRPr sz="2400">
              <a:solidFill>
                <a:prstClr val="black"/>
              </a:solidFill>
              <a:latin typeface="思源黑体 CN Light" panose="020B0300000000000000" pitchFamily="34" charset="-122"/>
              <a:ea typeface="思源黑体 CN Light" panose="020B0300000000000000" pitchFamily="34" charset="-122"/>
            </a:endParaRPr>
          </a:p>
        </p:txBody>
      </p:sp>
      <p:sp>
        <p:nvSpPr>
          <p:cNvPr id="2" name="标题 1"/>
          <p:cNvSpPr>
            <a:spLocks noGrp="1"/>
          </p:cNvSpPr>
          <p:nvPr>
            <p:ph type="title"/>
          </p:nvPr>
        </p:nvSpPr>
        <p:spPr>
          <a:xfrm>
            <a:off x="254834" y="293861"/>
            <a:ext cx="8149079" cy="424732"/>
          </a:xfrm>
        </p:spPr>
        <p:txBody>
          <a:bodyPr/>
          <a:lstStyle/>
          <a:p>
            <a:r>
              <a:rPr lang="zh-CN" altLang="en-US" dirty="0"/>
              <a:t>三点建议</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208628"/>
            <a:ext cx="12192000" cy="237744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文本框 21"/>
          <p:cNvSpPr txBox="1"/>
          <p:nvPr/>
        </p:nvSpPr>
        <p:spPr>
          <a:xfrm>
            <a:off x="258445" y="2776855"/>
            <a:ext cx="11798935" cy="1322070"/>
          </a:xfrm>
          <a:prstGeom prst="rect">
            <a:avLst/>
          </a:prstGeom>
          <a:noFill/>
        </p:spPr>
        <p:txBody>
          <a:bodyPr wrap="square" rtlCol="0">
            <a:spAutoFit/>
          </a:bodyPr>
          <a:lstStyle/>
          <a:p>
            <a:pPr algn="ctr"/>
            <a:r>
              <a:rPr lang="zh-CN" altLang="en-US" sz="8000" b="1" dirty="0">
                <a:solidFill>
                  <a:schemeClr val="bg1"/>
                </a:solidFill>
                <a:latin typeface="Arial" panose="020B0604020202020204" pitchFamily="34" charset="0"/>
                <a:ea typeface="汉仪雅酷黑 95W" panose="020B0A04020202020204" charset="-122"/>
              </a:rPr>
              <a:t>感谢聆听</a:t>
            </a:r>
            <a:endParaRPr lang="zh-CN" altLang="en-US" sz="8000" b="1" dirty="0">
              <a:solidFill>
                <a:schemeClr val="bg1"/>
              </a:solidFill>
              <a:latin typeface="Arial" panose="020B0604020202020204" pitchFamily="34" charset="0"/>
              <a:ea typeface="汉仪雅酷黑 95W" panose="020B0A04020202020204" charset="-122"/>
            </a:endParaRPr>
          </a:p>
        </p:txBody>
      </p:sp>
      <p:grpSp>
        <p:nvGrpSpPr>
          <p:cNvPr id="2" name="组合 1"/>
          <p:cNvGrpSpPr/>
          <p:nvPr/>
        </p:nvGrpSpPr>
        <p:grpSpPr>
          <a:xfrm>
            <a:off x="3280148" y="5645321"/>
            <a:ext cx="7595235" cy="651510"/>
            <a:chOff x="3280148" y="5645321"/>
            <a:chExt cx="7595235" cy="651510"/>
          </a:xfrm>
        </p:grpSpPr>
        <p:sp>
          <p:nvSpPr>
            <p:cNvPr id="31" name="student-graduation-cap-shape_52041"/>
            <p:cNvSpPr>
              <a:spLocks noChangeAspect="1"/>
            </p:cNvSpPr>
            <p:nvPr/>
          </p:nvSpPr>
          <p:spPr bwMode="auto">
            <a:xfrm>
              <a:off x="3280148" y="5674349"/>
              <a:ext cx="254674" cy="306765"/>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rgbClr val="157E9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dirty="0">
                <a:ln>
                  <a:noFill/>
                </a:ln>
                <a:solidFill>
                  <a:srgbClr val="022737"/>
                </a:solidFill>
                <a:effectLst/>
                <a:uLnTx/>
                <a:uFillTx/>
                <a:latin typeface="方正宋刻本秀楷简体" panose="02000000000000000000" pitchFamily="2" charset="-122"/>
                <a:ea typeface="方正宋刻本秀楷简体" panose="02000000000000000000" pitchFamily="2" charset="-122"/>
              </a:endParaRPr>
            </a:p>
          </p:txBody>
        </p:sp>
        <p:sp>
          <p:nvSpPr>
            <p:cNvPr id="32" name="文本框 31"/>
            <p:cNvSpPr txBox="1"/>
            <p:nvPr/>
          </p:nvSpPr>
          <p:spPr>
            <a:xfrm>
              <a:off x="3579983" y="5645321"/>
              <a:ext cx="240487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汉仪雅酷黑 95W" panose="020B0A04020202020204" charset="-122"/>
                </a:rPr>
                <a:t>向辉</a:t>
              </a:r>
              <a:endParaRPr kumimoji="0" lang="zh-CN" altLang="en-US" b="1"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汉仪雅酷黑 95W" panose="020B0A04020202020204" charset="-122"/>
              </a:endParaRPr>
            </a:p>
          </p:txBody>
        </p:sp>
        <p:sp>
          <p:nvSpPr>
            <p:cNvPr id="33" name="student-graduation-cap-shape_52041"/>
            <p:cNvSpPr>
              <a:spLocks noChangeAspect="1"/>
            </p:cNvSpPr>
            <p:nvPr/>
          </p:nvSpPr>
          <p:spPr bwMode="auto">
            <a:xfrm>
              <a:off x="6207148" y="5716567"/>
              <a:ext cx="242195" cy="250463"/>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rgbClr val="157E9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srgbClr val="022737"/>
                </a:solidFill>
                <a:effectLst/>
                <a:uLnTx/>
                <a:uFillTx/>
                <a:latin typeface="方正宋刻本秀楷简体" panose="02000000000000000000" pitchFamily="2" charset="-122"/>
                <a:ea typeface="方正宋刻本秀楷简体" panose="02000000000000000000" pitchFamily="2" charset="-122"/>
              </a:endParaRPr>
            </a:p>
          </p:txBody>
        </p:sp>
        <p:sp>
          <p:nvSpPr>
            <p:cNvPr id="34" name="文本框 33"/>
            <p:cNvSpPr txBox="1"/>
            <p:nvPr/>
          </p:nvSpPr>
          <p:spPr>
            <a:xfrm>
              <a:off x="6516108" y="5651671"/>
              <a:ext cx="4359275"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85000"/>
                      <a:lumOff val="15000"/>
                    </a:schemeClr>
                  </a:solidFill>
                  <a:latin typeface="Arial" panose="020B0604020202020204" pitchFamily="34" charset="0"/>
                  <a:ea typeface="汉仪雅酷黑 95W" panose="020B0A04020202020204" charset="-122"/>
                </a:rPr>
                <a:t>洪湖贺龙中学</a:t>
              </a:r>
              <a:r>
                <a:rPr lang="en-US" altLang="zh-CN" b="1" dirty="0">
                  <a:solidFill>
                    <a:schemeClr val="tx1">
                      <a:lumMod val="85000"/>
                      <a:lumOff val="15000"/>
                    </a:schemeClr>
                  </a:solidFill>
                  <a:latin typeface="Arial" panose="020B0604020202020204" pitchFamily="34" charset="0"/>
                  <a:ea typeface="汉仪雅酷黑 95W" panose="020B0A04020202020204" charset="-122"/>
                </a:rPr>
                <a:t>    </a:t>
              </a:r>
              <a:r>
                <a:rPr lang="zh-CN" altLang="en-US" b="1" dirty="0">
                  <a:solidFill>
                    <a:schemeClr val="tx1">
                      <a:lumMod val="85000"/>
                      <a:lumOff val="15000"/>
                    </a:schemeClr>
                  </a:solidFill>
                  <a:latin typeface="Arial" panose="020B0604020202020204" pitchFamily="34" charset="0"/>
                  <a:ea typeface="汉仪雅酷黑 95W" panose="020B0A04020202020204" charset="-122"/>
                </a:rPr>
                <a:t>洪湖市教育科学研究中心</a:t>
              </a:r>
              <a:endParaRPr lang="zh-CN" altLang="en-US" b="1" dirty="0">
                <a:solidFill>
                  <a:schemeClr val="tx1">
                    <a:lumMod val="85000"/>
                    <a:lumOff val="15000"/>
                  </a:schemeClr>
                </a:solidFill>
                <a:latin typeface="Arial" panose="020B0604020202020204" pitchFamily="34" charset="0"/>
                <a:ea typeface="汉仪雅酷黑 95W" panose="020B0A04020202020204" charset="-122"/>
              </a:endParaRPr>
            </a:p>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85000"/>
                      <a:lumOff val="15000"/>
                    </a:schemeClr>
                  </a:solidFill>
                  <a:latin typeface="Arial" panose="020B0604020202020204" pitchFamily="34" charset="0"/>
                  <a:ea typeface="汉仪雅酷黑 95W" panose="020B0A04020202020204" charset="-122"/>
                </a:rPr>
                <a:t>荆州市技术助力教学向辉名师工作室</a:t>
              </a:r>
              <a:endParaRPr lang="zh-CN" altLang="en-US" b="1" dirty="0">
                <a:solidFill>
                  <a:schemeClr val="tx1">
                    <a:lumMod val="85000"/>
                    <a:lumOff val="15000"/>
                  </a:schemeClr>
                </a:solidFill>
                <a:latin typeface="Arial" panose="020B0604020202020204" pitchFamily="34" charset="0"/>
                <a:ea typeface="汉仪雅酷黑 95W" panose="020B0A04020202020204" charset="-122"/>
              </a:endParaRPr>
            </a:p>
          </p:txBody>
        </p:sp>
      </p:grpSp>
      <p:grpSp>
        <p:nvGrpSpPr>
          <p:cNvPr id="35" name="组合 1"/>
          <p:cNvGrpSpPr/>
          <p:nvPr/>
        </p:nvGrpSpPr>
        <p:grpSpPr bwMode="auto">
          <a:xfrm>
            <a:off x="10203209" y="-781974"/>
            <a:ext cx="2441455" cy="3223791"/>
            <a:chOff x="0" y="-2"/>
            <a:chExt cx="2175714" cy="2871210"/>
          </a:xfrm>
          <a:solidFill>
            <a:srgbClr val="157E9F"/>
          </a:solidFill>
        </p:grpSpPr>
        <p:sp>
          <p:nvSpPr>
            <p:cNvPr id="36"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2A2E37"/>
                </a:solidFill>
                <a:latin typeface="宋体" panose="02010600030101010101" pitchFamily="2" charset="-122"/>
                <a:sym typeface="宋体" panose="02010600030101010101" pitchFamily="2" charset="-122"/>
              </a:endParaRPr>
            </a:p>
          </p:txBody>
        </p:sp>
        <p:sp>
          <p:nvSpPr>
            <p:cNvPr id="37" name="TextBox 14"/>
            <p:cNvSpPr>
              <a:spLocks noChangeArrowheads="1"/>
            </p:cNvSpPr>
            <p:nvPr/>
          </p:nvSpPr>
          <p:spPr bwMode="auto">
            <a:xfrm rot="2748894">
              <a:off x="471725" y="1223644"/>
              <a:ext cx="909406" cy="328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b="1" dirty="0">
                  <a:solidFill>
                    <a:schemeClr val="bg1"/>
                  </a:solidFill>
                  <a:latin typeface="Arial" panose="020B0604020202020204" pitchFamily="34" charset="0"/>
                  <a:ea typeface="汉仪雅酷黑 95W" panose="020B0A04020202020204" charset="-122"/>
                  <a:sym typeface="微软雅黑" panose="020B0503020204020204" pitchFamily="34" charset="-122"/>
                </a:rPr>
                <a:t>2022·10</a:t>
              </a:r>
              <a:endParaRPr lang="en-US" altLang="zh-CN" sz="1800" b="1" dirty="0">
                <a:solidFill>
                  <a:schemeClr val="bg1"/>
                </a:solidFill>
                <a:latin typeface="Arial" panose="020B0604020202020204" pitchFamily="34" charset="0"/>
                <a:ea typeface="汉仪雅酷黑 95W" panose="020B0A04020202020204" charset="-122"/>
                <a:sym typeface="微软雅黑" panose="020B0503020204020204" pitchFamily="34" charset="-122"/>
              </a:endParaRPr>
            </a:p>
          </p:txBody>
        </p:sp>
        <p:sp>
          <p:nvSpPr>
            <p:cNvPr id="38"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39"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pic>
        <p:nvPicPr>
          <p:cNvPr id="3" name="图片 2" descr="图片1"/>
          <p:cNvPicPr>
            <a:picLocks noChangeAspect="1"/>
          </p:cNvPicPr>
          <p:nvPr/>
        </p:nvPicPr>
        <p:blipFill>
          <a:blip r:embed="rId1"/>
          <a:stretch>
            <a:fillRect/>
          </a:stretch>
        </p:blipFill>
        <p:spPr>
          <a:xfrm>
            <a:off x="258445" y="0"/>
            <a:ext cx="2343785" cy="23355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9803"/>
            <a:ext cx="10381159" cy="424732"/>
          </a:xfrm>
        </p:spPr>
        <p:txBody>
          <a:bodyPr/>
          <a:lstStyle/>
          <a:p>
            <a:r>
              <a:rPr lang="zh-CN" altLang="en-US" dirty="0"/>
              <a:t>统一职称（职务）等级和名称</a:t>
            </a:r>
            <a:r>
              <a:rPr lang="en-US" altLang="zh-CN" dirty="0"/>
              <a:t>——</a:t>
            </a:r>
            <a:r>
              <a:rPr lang="zh-CN" altLang="en-US" dirty="0"/>
              <a:t>原中小学教师专业技术职称的</a:t>
            </a:r>
            <a:r>
              <a:rPr lang="zh-CN" altLang="en-US" dirty="0">
                <a:solidFill>
                  <a:srgbClr val="C00000"/>
                </a:solidFill>
                <a:effectLst>
                  <a:glow rad="101600">
                    <a:schemeClr val="bg1">
                      <a:alpha val="60000"/>
                    </a:schemeClr>
                  </a:glow>
                </a:effectLst>
              </a:rPr>
              <a:t>对应关系</a:t>
            </a:r>
            <a:endParaRPr lang="zh-CN" altLang="en-US" dirty="0">
              <a:solidFill>
                <a:srgbClr val="C00000"/>
              </a:solidFill>
              <a:effectLst>
                <a:glow rad="101600">
                  <a:schemeClr val="bg1">
                    <a:alpha val="60000"/>
                  </a:schemeClr>
                </a:glow>
              </a:effectLst>
            </a:endParaRPr>
          </a:p>
        </p:txBody>
      </p:sp>
      <p:sp>
        <p:nvSpPr>
          <p:cNvPr id="7" name="矩形 6"/>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1726387" y="885139"/>
            <a:ext cx="3789274" cy="5844845"/>
          </a:xfrm>
          <a:prstGeom prst="roundRect">
            <a:avLst>
              <a:gd name="adj" fmla="val 6096"/>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9" name="图示 8"/>
          <p:cNvGraphicFramePr/>
          <p:nvPr/>
        </p:nvGraphicFramePr>
        <p:xfrm>
          <a:off x="1938135" y="1017413"/>
          <a:ext cx="3325469" cy="56321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矩形: 圆角 4"/>
          <p:cNvSpPr/>
          <p:nvPr/>
        </p:nvSpPr>
        <p:spPr>
          <a:xfrm>
            <a:off x="6764123" y="885139"/>
            <a:ext cx="3789274" cy="5844845"/>
          </a:xfrm>
          <a:prstGeom prst="roundRect">
            <a:avLst>
              <a:gd name="adj" fmla="val 667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aphicFrame>
        <p:nvGraphicFramePr>
          <p:cNvPr id="3" name="图示 2"/>
          <p:cNvGraphicFramePr/>
          <p:nvPr/>
        </p:nvGraphicFramePr>
        <p:xfrm>
          <a:off x="6992937" y="1017413"/>
          <a:ext cx="3325469" cy="563210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矩形 7"/>
          <p:cNvSpPr/>
          <p:nvPr/>
        </p:nvSpPr>
        <p:spPr>
          <a:xfrm>
            <a:off x="552862" y="2462586"/>
            <a:ext cx="938534" cy="2585323"/>
          </a:xfrm>
          <a:prstGeom prst="rect">
            <a:avLst/>
          </a:prstGeom>
          <a:noFill/>
        </p:spPr>
        <p:txBody>
          <a:bodyPr wrap="square" lIns="91440" tIns="45720" rIns="91440" bIns="45720">
            <a:spAutoFit/>
          </a:bodyP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现职称</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矩形 9"/>
          <p:cNvSpPr/>
          <p:nvPr/>
        </p:nvSpPr>
        <p:spPr>
          <a:xfrm>
            <a:off x="10977022" y="2605554"/>
            <a:ext cx="938534" cy="2585323"/>
          </a:xfrm>
          <a:prstGeom prst="rect">
            <a:avLst/>
          </a:prstGeom>
          <a:noFill/>
        </p:spPr>
        <p:txBody>
          <a:bodyPr wrap="square" lIns="91440" tIns="45720" rIns="91440" bIns="45720">
            <a:spAutoFit/>
          </a:bodyPr>
          <a:lstStyle/>
          <a:p>
            <a:pPr algn="ctr"/>
            <a:r>
              <a:rPr lang="zh-CN" alt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原职称</a:t>
            </a:r>
            <a:endParaRPr lang="zh-CN" alt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414" y="289803"/>
            <a:ext cx="10381159" cy="424732"/>
          </a:xfrm>
        </p:spPr>
        <p:txBody>
          <a:bodyPr/>
          <a:lstStyle/>
          <a:p>
            <a:r>
              <a:rPr lang="zh-CN" altLang="en-US" dirty="0"/>
              <a:t>统一职称（职务）等级和名称</a:t>
            </a:r>
            <a:r>
              <a:rPr lang="en-US" altLang="zh-CN" dirty="0"/>
              <a:t>——</a:t>
            </a:r>
            <a:r>
              <a:rPr lang="zh-CN" altLang="en-US" dirty="0"/>
              <a:t>事业单位专业技术岗位等级的</a:t>
            </a:r>
            <a:r>
              <a:rPr lang="zh-CN" altLang="en-US" dirty="0">
                <a:solidFill>
                  <a:srgbClr val="C00000"/>
                </a:solidFill>
                <a:effectLst>
                  <a:glow rad="101600">
                    <a:schemeClr val="bg1">
                      <a:alpha val="60000"/>
                    </a:schemeClr>
                  </a:glow>
                </a:effectLst>
              </a:rPr>
              <a:t>对应关系</a:t>
            </a:r>
            <a:endParaRPr lang="zh-CN" altLang="en-US" dirty="0">
              <a:solidFill>
                <a:srgbClr val="C00000"/>
              </a:solidFill>
              <a:effectLst>
                <a:glow rad="101600">
                  <a:schemeClr val="bg1">
                    <a:alpha val="60000"/>
                  </a:schemeClr>
                </a:glow>
              </a:effectLst>
            </a:endParaRPr>
          </a:p>
        </p:txBody>
      </p:sp>
      <p:sp>
        <p:nvSpPr>
          <p:cNvPr id="7" name="矩形 6"/>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1726387" y="885139"/>
            <a:ext cx="3789274" cy="5844845"/>
          </a:xfrm>
          <a:prstGeom prst="roundRect">
            <a:avLst>
              <a:gd name="adj" fmla="val 6096"/>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9" name="图示 8"/>
          <p:cNvGraphicFramePr/>
          <p:nvPr/>
        </p:nvGraphicFramePr>
        <p:xfrm>
          <a:off x="1938135" y="1017413"/>
          <a:ext cx="3325469" cy="56321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矩形: 圆角 4"/>
          <p:cNvSpPr/>
          <p:nvPr/>
        </p:nvSpPr>
        <p:spPr>
          <a:xfrm>
            <a:off x="6764123" y="885139"/>
            <a:ext cx="3789274" cy="5844845"/>
          </a:xfrm>
          <a:prstGeom prst="roundRect">
            <a:avLst>
              <a:gd name="adj" fmla="val 667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aphicFrame>
        <p:nvGraphicFramePr>
          <p:cNvPr id="3" name="图示 2"/>
          <p:cNvGraphicFramePr/>
          <p:nvPr/>
        </p:nvGraphicFramePr>
        <p:xfrm>
          <a:off x="6992937" y="1017413"/>
          <a:ext cx="3325469" cy="563210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矩形 7"/>
          <p:cNvSpPr/>
          <p:nvPr/>
        </p:nvSpPr>
        <p:spPr>
          <a:xfrm>
            <a:off x="465079" y="2480217"/>
            <a:ext cx="938534" cy="2862322"/>
          </a:xfrm>
          <a:prstGeom prst="rect">
            <a:avLst/>
          </a:prstGeom>
          <a:noFill/>
        </p:spPr>
        <p:txBody>
          <a:bodyPr wrap="square" lIns="91440" tIns="45720" rIns="91440" bIns="45720">
            <a:spAutoFit/>
          </a:bodyPr>
          <a:lstStyle/>
          <a:p>
            <a:pPr algn="ct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中小学教师</a:t>
            </a:r>
            <a:endParaRPr lang="zh-CN" alt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矩形 9"/>
          <p:cNvSpPr/>
          <p:nvPr/>
        </p:nvSpPr>
        <p:spPr>
          <a:xfrm>
            <a:off x="10811555" y="2203218"/>
            <a:ext cx="1292662" cy="3416320"/>
          </a:xfrm>
          <a:prstGeom prst="rect">
            <a:avLst/>
          </a:prstGeom>
          <a:noFill/>
        </p:spPr>
        <p:txBody>
          <a:bodyPr vert="eaVert" wrap="square" lIns="91440" tIns="45720" rIns="91440" bIns="45720">
            <a:spAutoFit/>
          </a:bodyPr>
          <a:lstStyle/>
          <a:p>
            <a:pPr algn="ctr"/>
            <a:r>
              <a:rPr lang="zh-CN" alt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事业单位专业</a:t>
            </a:r>
            <a:endParaRPr lang="en-US" altLang="zh-CN"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r>
              <a:rPr lang="zh-CN" alt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技术岗位等级</a:t>
            </a:r>
            <a:endParaRPr lang="zh-CN" alt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030962"/>
            <a:ext cx="12192000" cy="3734508"/>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3539" y="283539"/>
            <a:ext cx="8149079" cy="424732"/>
          </a:xfrm>
        </p:spPr>
        <p:txBody>
          <a:bodyPr/>
          <a:lstStyle/>
          <a:p>
            <a:r>
              <a:rPr lang="zh-CN" altLang="en-US" dirty="0"/>
              <a:t>中小学教师职称</a:t>
            </a:r>
            <a:r>
              <a:rPr lang="en-US" altLang="zh-CN" dirty="0"/>
              <a:t>——</a:t>
            </a:r>
            <a:r>
              <a:rPr lang="zh-CN" altLang="en-US" dirty="0"/>
              <a:t>基本条件</a:t>
            </a:r>
            <a:endParaRPr lang="zh-CN" altLang="en-US" dirty="0"/>
          </a:p>
        </p:txBody>
      </p:sp>
      <p:sp>
        <p:nvSpPr>
          <p:cNvPr id="9" name="文本框 8"/>
          <p:cNvSpPr txBox="1"/>
          <p:nvPr/>
        </p:nvSpPr>
        <p:spPr>
          <a:xfrm>
            <a:off x="6210605" y="2041864"/>
            <a:ext cx="5981395" cy="3269100"/>
          </a:xfrm>
          <a:prstGeom prst="rect">
            <a:avLst/>
          </a:prstGeom>
          <a:noFill/>
        </p:spPr>
        <p:txBody>
          <a:bodyPr wrap="square" rtlCol="0">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rPr>
              <a:t>各省（自治区、直辖市，含新疆生产建设兵团）根据本地教育发展情况，</a:t>
            </a:r>
            <a:r>
              <a:rPr lang="zh-CN" altLang="en-US" sz="2000" b="1" dirty="0">
                <a:solidFill>
                  <a:srgbClr val="FFFF00"/>
                </a:solidFill>
                <a:effectLst>
                  <a:outerShdw blurRad="38100" dist="38100" dir="2700000" algn="tl">
                    <a:srgbClr val="000000">
                      <a:alpha val="43137"/>
                    </a:srgbClr>
                  </a:outerShdw>
                </a:effectLst>
              </a:rPr>
              <a:t>结合各类中小学校的特点和教育教学实际，制定中小学教师具体评价标准</a:t>
            </a:r>
            <a:r>
              <a:rPr lang="zh-CN" altLang="en-US" sz="2000" b="1" dirty="0">
                <a:solidFill>
                  <a:schemeClr val="bg1"/>
                </a:solidFill>
                <a:effectLst>
                  <a:outerShdw blurRad="38100" dist="38100" dir="2700000" algn="tl">
                    <a:srgbClr val="000000">
                      <a:alpha val="43137"/>
                    </a:srgbClr>
                  </a:outerShdw>
                </a:effectLst>
              </a:rPr>
              <a:t>。对于</a:t>
            </a:r>
            <a:r>
              <a:rPr lang="zh-CN" altLang="en-US" sz="2000" b="1" dirty="0">
                <a:solidFill>
                  <a:srgbClr val="FFFF00"/>
                </a:solidFill>
                <a:effectLst>
                  <a:outerShdw blurRad="38100" dist="38100" dir="2700000" algn="tl">
                    <a:srgbClr val="000000">
                      <a:alpha val="43137"/>
                    </a:srgbClr>
                  </a:outerShdw>
                </a:effectLst>
              </a:rPr>
              <a:t>少数特别优秀</a:t>
            </a:r>
            <a:r>
              <a:rPr lang="zh-CN" altLang="en-US" sz="2000" b="1" dirty="0">
                <a:solidFill>
                  <a:schemeClr val="bg1"/>
                </a:solidFill>
                <a:effectLst>
                  <a:outerShdw blurRad="38100" dist="38100" dir="2700000" algn="tl">
                    <a:srgbClr val="000000">
                      <a:alpha val="43137"/>
                    </a:srgbClr>
                  </a:outerShdw>
                </a:effectLst>
              </a:rPr>
              <a:t>的教师，可制定相应的</a:t>
            </a:r>
            <a:r>
              <a:rPr lang="zh-CN" altLang="en-US" sz="2000" b="1" dirty="0">
                <a:solidFill>
                  <a:srgbClr val="FFFF00"/>
                </a:solidFill>
                <a:effectLst>
                  <a:outerShdw blurRad="38100" dist="38100" dir="2700000" algn="tl">
                    <a:srgbClr val="000000">
                      <a:alpha val="43137"/>
                    </a:srgbClr>
                  </a:outerShdw>
                </a:effectLst>
              </a:rPr>
              <a:t>破格评审</a:t>
            </a:r>
            <a:r>
              <a:rPr lang="zh-CN" altLang="en-US" sz="2000" b="1" dirty="0">
                <a:solidFill>
                  <a:schemeClr val="bg1"/>
                </a:solidFill>
                <a:effectLst>
                  <a:outerShdw blurRad="38100" dist="38100" dir="2700000" algn="tl">
                    <a:srgbClr val="000000">
                      <a:alpha val="43137"/>
                    </a:srgbClr>
                  </a:outerShdw>
                </a:effectLst>
              </a:rPr>
              <a:t>条件。</a:t>
            </a:r>
            <a:r>
              <a:rPr lang="zh-CN" altLang="en-US" sz="2000" b="1" dirty="0">
                <a:solidFill>
                  <a:srgbClr val="FFFF00"/>
                </a:solidFill>
                <a:effectLst>
                  <a:outerShdw blurRad="38100" dist="38100" dir="2700000" algn="tl">
                    <a:srgbClr val="000000">
                      <a:alpha val="43137"/>
                    </a:srgbClr>
                  </a:outerShdw>
                </a:effectLst>
              </a:rPr>
              <a:t>中小学正高级教师</a:t>
            </a:r>
            <a:r>
              <a:rPr lang="zh-CN" altLang="en-US" sz="2000" b="1" dirty="0">
                <a:solidFill>
                  <a:schemeClr val="bg1"/>
                </a:solidFill>
                <a:effectLst>
                  <a:outerShdw blurRad="38100" dist="38100" dir="2700000" algn="tl">
                    <a:srgbClr val="000000">
                      <a:alpha val="43137"/>
                    </a:srgbClr>
                  </a:outerShdw>
                </a:effectLst>
              </a:rPr>
              <a:t>、</a:t>
            </a:r>
            <a:r>
              <a:rPr lang="zh-CN" altLang="en-US" sz="2000" b="1" dirty="0">
                <a:solidFill>
                  <a:srgbClr val="FFFF00"/>
                </a:solidFill>
                <a:effectLst>
                  <a:outerShdw blurRad="38100" dist="38100" dir="2700000" algn="tl">
                    <a:srgbClr val="000000">
                      <a:alpha val="43137"/>
                    </a:srgbClr>
                  </a:outerShdw>
                </a:effectLst>
              </a:rPr>
              <a:t>高级教师</a:t>
            </a:r>
            <a:r>
              <a:rPr lang="zh-CN" altLang="en-US" sz="2000" b="1" dirty="0">
                <a:solidFill>
                  <a:schemeClr val="bg1"/>
                </a:solidFill>
                <a:effectLst>
                  <a:outerShdw blurRad="38100" dist="38100" dir="2700000" algn="tl">
                    <a:srgbClr val="000000">
                      <a:alpha val="43137"/>
                    </a:srgbClr>
                  </a:outerShdw>
                </a:effectLst>
              </a:rPr>
              <a:t>的评价标准要体现</a:t>
            </a:r>
            <a:r>
              <a:rPr lang="zh-CN" altLang="en-US" sz="2000" b="1" dirty="0">
                <a:solidFill>
                  <a:srgbClr val="FFFF00"/>
                </a:solidFill>
                <a:effectLst>
                  <a:outerShdw blurRad="38100" dist="38100" dir="2700000" algn="tl">
                    <a:srgbClr val="000000">
                      <a:alpha val="43137"/>
                    </a:srgbClr>
                  </a:outerShdw>
                </a:effectLst>
              </a:rPr>
              <a:t>中学</a:t>
            </a:r>
            <a:r>
              <a:rPr lang="zh-CN" altLang="en-US" sz="2000" b="1" dirty="0">
                <a:solidFill>
                  <a:schemeClr val="bg1"/>
                </a:solidFill>
                <a:effectLst>
                  <a:outerShdw blurRad="38100" dist="38100" dir="2700000" algn="tl">
                    <a:srgbClr val="000000">
                      <a:alpha val="43137"/>
                    </a:srgbClr>
                  </a:outerShdw>
                </a:effectLst>
              </a:rPr>
              <a:t>、</a:t>
            </a:r>
            <a:r>
              <a:rPr lang="zh-CN" altLang="en-US" sz="2000" b="1" dirty="0">
                <a:solidFill>
                  <a:srgbClr val="FFFF00"/>
                </a:solidFill>
                <a:effectLst>
                  <a:outerShdw blurRad="38100" dist="38100" dir="2700000" algn="tl">
                    <a:srgbClr val="000000">
                      <a:alpha val="43137"/>
                    </a:srgbClr>
                  </a:outerShdw>
                </a:effectLst>
              </a:rPr>
              <a:t>小学的不同特点和要求</a:t>
            </a:r>
            <a:r>
              <a:rPr lang="zh-CN" altLang="en-US" sz="2000" b="1" dirty="0">
                <a:solidFill>
                  <a:schemeClr val="bg1"/>
                </a:solidFill>
                <a:effectLst>
                  <a:outerShdw blurRad="38100" dist="38100" dir="2700000" algn="tl">
                    <a:srgbClr val="000000">
                      <a:alpha val="43137"/>
                    </a:srgbClr>
                  </a:outerShdw>
                </a:effectLst>
              </a:rPr>
              <a:t>，</a:t>
            </a:r>
            <a:r>
              <a:rPr lang="zh-CN" altLang="en-US" sz="2000" b="1" dirty="0">
                <a:solidFill>
                  <a:srgbClr val="FFFF00"/>
                </a:solidFill>
                <a:effectLst>
                  <a:outerShdw blurRad="38100" dist="38100" dir="2700000" algn="tl">
                    <a:srgbClr val="000000">
                      <a:alpha val="43137"/>
                    </a:srgbClr>
                  </a:outerShdw>
                </a:effectLst>
              </a:rPr>
              <a:t>有所区别</a:t>
            </a:r>
            <a:r>
              <a:rPr lang="zh-CN" altLang="en-US" sz="2000" b="1" dirty="0">
                <a:solidFill>
                  <a:schemeClr val="bg1"/>
                </a:solidFill>
                <a:effectLst>
                  <a:outerShdw blurRad="38100" dist="38100" dir="2700000" algn="tl">
                    <a:srgbClr val="000000">
                      <a:alpha val="43137"/>
                    </a:srgbClr>
                  </a:outerShdw>
                </a:effectLst>
              </a:rPr>
              <a:t>，并对</a:t>
            </a:r>
            <a:r>
              <a:rPr lang="zh-CN" altLang="en-US" sz="2000" b="1" dirty="0">
                <a:solidFill>
                  <a:srgbClr val="FFFF00"/>
                </a:solidFill>
                <a:effectLst>
                  <a:outerShdw blurRad="38100" dist="38100" dir="2700000" algn="tl">
                    <a:srgbClr val="000000">
                      <a:alpha val="43137"/>
                    </a:srgbClr>
                  </a:outerShdw>
                </a:effectLst>
              </a:rPr>
              <a:t>农村教师</a:t>
            </a:r>
            <a:r>
              <a:rPr lang="zh-CN" altLang="en-US" sz="2000" b="1" dirty="0">
                <a:solidFill>
                  <a:schemeClr val="bg1"/>
                </a:solidFill>
                <a:effectLst>
                  <a:outerShdw blurRad="38100" dist="38100" dir="2700000" algn="tl">
                    <a:srgbClr val="000000">
                      <a:alpha val="43137"/>
                    </a:srgbClr>
                  </a:outerShdw>
                </a:effectLst>
              </a:rPr>
              <a:t>予以</a:t>
            </a:r>
            <a:r>
              <a:rPr lang="zh-CN" altLang="en-US" sz="2000" b="1" dirty="0">
                <a:solidFill>
                  <a:srgbClr val="FFFF00"/>
                </a:solidFill>
                <a:effectLst>
                  <a:outerShdw blurRad="38100" dist="38100" dir="2700000" algn="tl">
                    <a:srgbClr val="000000">
                      <a:alpha val="43137"/>
                    </a:srgbClr>
                  </a:outerShdw>
                </a:effectLst>
              </a:rPr>
              <a:t>适当倾斜</a:t>
            </a:r>
            <a:r>
              <a:rPr lang="zh-CN" altLang="en-US" sz="2000" b="1" dirty="0">
                <a:solidFill>
                  <a:schemeClr val="bg1"/>
                </a:solidFill>
                <a:effectLst>
                  <a:outerShdw blurRad="38100" dist="38100" dir="2700000" algn="tl">
                    <a:srgbClr val="000000">
                      <a:alpha val="43137"/>
                    </a:srgbClr>
                  </a:outerShdw>
                </a:effectLst>
              </a:rPr>
              <a:t>。</a:t>
            </a:r>
            <a:endParaRPr lang="zh-CN" altLang="en-US" sz="2000" b="1" dirty="0">
              <a:solidFill>
                <a:schemeClr val="bg1"/>
              </a:solidFill>
              <a:effectLst>
                <a:outerShdw blurRad="38100" dist="38100" dir="2700000" algn="tl">
                  <a:srgbClr val="000000">
                    <a:alpha val="43137"/>
                  </a:srgbClr>
                </a:outerShdw>
              </a:effectLst>
            </a:endParaRPr>
          </a:p>
        </p:txBody>
      </p:sp>
      <p:pic>
        <p:nvPicPr>
          <p:cNvPr id="7" name="图片 6"/>
          <p:cNvPicPr>
            <a:picLocks noChangeAspect="1"/>
          </p:cNvPicPr>
          <p:nvPr/>
        </p:nvPicPr>
        <p:blipFill>
          <a:blip r:embed="rId1"/>
          <a:stretch>
            <a:fillRect/>
          </a:stretch>
        </p:blipFill>
        <p:spPr>
          <a:xfrm>
            <a:off x="133539" y="974575"/>
            <a:ext cx="5981395" cy="552402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MH" val="20151012161443"/>
  <p:tag name="MH_LIBRARY" val="GRAPHIC"/>
  <p:tag name="MH_ORDER" val="Freeform 11"/>
</p:tagLst>
</file>

<file path=ppt/tags/tag10.xml><?xml version="1.0" encoding="utf-8"?>
<p:tagLst xmlns:p="http://schemas.openxmlformats.org/presentationml/2006/main">
  <p:tag name="MH" val="20160701215340"/>
  <p:tag name="MH_LIBRARY" val="GRAPHIC"/>
  <p:tag name="MH_TYPE" val="Other"/>
  <p:tag name="MH_ORDER" val="6"/>
</p:tagLst>
</file>

<file path=ppt/tags/tag11.xml><?xml version="1.0" encoding="utf-8"?>
<p:tagLst xmlns:p="http://schemas.openxmlformats.org/presentationml/2006/main">
  <p:tag name="MH" val="20160701215340"/>
  <p:tag name="MH_LIBRARY" val="GRAPHIC"/>
  <p:tag name="MH_TYPE" val="SubTitle"/>
  <p:tag name="MH_ORDER" val="6"/>
</p:tagLst>
</file>

<file path=ppt/tags/tag12.xml><?xml version="1.0" encoding="utf-8"?>
<p:tagLst xmlns:p="http://schemas.openxmlformats.org/presentationml/2006/main">
  <p:tag name="MH" val="20160701215340"/>
  <p:tag name="MH_LIBRARY" val="GRAPHIC"/>
  <p:tag name="MH_TYPE" val="Other"/>
  <p:tag name="MH_ORDER" val="11"/>
</p:tagLst>
</file>

<file path=ppt/tags/tag13.xml><?xml version="1.0" encoding="utf-8"?>
<p:tagLst xmlns:p="http://schemas.openxmlformats.org/presentationml/2006/main">
  <p:tag name="MH" val="20160701215340"/>
  <p:tag name="MH_LIBRARY" val="GRAPHIC"/>
  <p:tag name="MH_TYPE" val="Text"/>
  <p:tag name="MH_ORDER" val="6"/>
</p:tagLst>
</file>

<file path=ppt/tags/tag14.xml><?xml version="1.0" encoding="utf-8"?>
<p:tagLst xmlns:p="http://schemas.openxmlformats.org/presentationml/2006/main">
  <p:tag name="MH" val="20160701215340"/>
  <p:tag name="MH_LIBRARY" val="GRAPHIC"/>
  <p:tag name="MH_TYPE" val="Other"/>
  <p:tag name="MH_ORDER" val="12"/>
</p:tagLst>
</file>

<file path=ppt/tags/tag15.xml><?xml version="1.0" encoding="utf-8"?>
<p:tagLst xmlns:p="http://schemas.openxmlformats.org/presentationml/2006/main">
  <p:tag name="KSO_WPP_MARK_KEY" val="4d83dd12-7d29-4120-8f93-b38c6e0a4c91"/>
  <p:tag name="FULLTEXTBEAUTIFYED" val="1"/>
  <p:tag name="COMMONDATA" val="eyJjb3VudCI6NCwiaGRpZCI6ImNhMTkxMjUyNDY4MzQ4N2IxMjEzNWI3NzUxMzNhNmYwIiwidXNlckNvdW50Ijo0fQ=="/>
</p:tagLst>
</file>

<file path=ppt/tags/tag2.xml><?xml version="1.0" encoding="utf-8"?>
<p:tagLst xmlns:p="http://schemas.openxmlformats.org/presentationml/2006/main">
  <p:tag name="MH" val="20151012161443"/>
  <p:tag name="MH_LIBRARY" val="GRAPHIC"/>
  <p:tag name="MH_ORDER" val="Rectangle 3"/>
</p:tagLst>
</file>

<file path=ppt/tags/tag3.xml><?xml version="1.0" encoding="utf-8"?>
<p:tagLst xmlns:p="http://schemas.openxmlformats.org/presentationml/2006/main">
  <p:tag name="MH" val="20151012161443"/>
  <p:tag name="MH_LIBRARY" val="GRAPHIC"/>
  <p:tag name="MH_ORDER" val="矩形 5"/>
</p:tagLst>
</file>

<file path=ppt/tags/tag4.xml><?xml version="1.0" encoding="utf-8"?>
<p:tagLst xmlns:p="http://schemas.openxmlformats.org/presentationml/2006/main">
  <p:tag name="MH" val="20151012161443"/>
  <p:tag name="MH_LIBRARY" val="GRAPHIC"/>
  <p:tag name="MH_ORDER" val="Freeform 11"/>
</p:tagLst>
</file>

<file path=ppt/tags/tag5.xml><?xml version="1.0" encoding="utf-8"?>
<p:tagLst xmlns:p="http://schemas.openxmlformats.org/presentationml/2006/main">
  <p:tag name="MH" val="20151012161443"/>
  <p:tag name="MH_LIBRARY" val="GRAPHIC"/>
  <p:tag name="MH_ORDER" val="Rectangle 3"/>
</p:tagLst>
</file>

<file path=ppt/tags/tag6.xml><?xml version="1.0" encoding="utf-8"?>
<p:tagLst xmlns:p="http://schemas.openxmlformats.org/presentationml/2006/main">
  <p:tag name="MH" val="20151012161443"/>
  <p:tag name="MH_LIBRARY" val="GRAPHIC"/>
  <p:tag name="MH_ORDER" val="矩形 5"/>
</p:tagLst>
</file>

<file path=ppt/tags/tag7.xml><?xml version="1.0" encoding="utf-8"?>
<p:tagLst xmlns:p="http://schemas.openxmlformats.org/presentationml/2006/main">
  <p:tag name="MH" val="20160701215340"/>
  <p:tag name="MH_LIBRARY" val="GRAPHIC"/>
  <p:tag name="MH_TYPE" val="SubTitle"/>
  <p:tag name="MH_ORDER" val="2"/>
</p:tagLst>
</file>

<file path=ppt/tags/tag8.xml><?xml version="1.0" encoding="utf-8"?>
<p:tagLst xmlns:p="http://schemas.openxmlformats.org/presentationml/2006/main">
  <p:tag name="MH" val="20160701215340"/>
  <p:tag name="MH_LIBRARY" val="GRAPHIC"/>
  <p:tag name="MH_TYPE" val="Other"/>
  <p:tag name="MH_ORDER" val="5"/>
</p:tagLst>
</file>

<file path=ppt/tags/tag9.xml><?xml version="1.0" encoding="utf-8"?>
<p:tagLst xmlns:p="http://schemas.openxmlformats.org/presentationml/2006/main">
  <p:tag name="MH" val="20160701215340"/>
  <p:tag name="MH_LIBRARY" val="GRAPHIC"/>
  <p:tag name="MH_TYPE" val="Text"/>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Broadway"/>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6410</Words>
  <Application>WPS 演示</Application>
  <PresentationFormat>宽屏</PresentationFormat>
  <Paragraphs>632</Paragraphs>
  <Slides>63</Slides>
  <Notes>49</Notes>
  <HiddenSlides>0</HiddenSlides>
  <MMClips>1</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63</vt:i4>
      </vt:variant>
    </vt:vector>
  </HeadingPairs>
  <TitlesOfParts>
    <vt:vector size="92" baseType="lpstr">
      <vt:lpstr>Arial</vt:lpstr>
      <vt:lpstr>宋体</vt:lpstr>
      <vt:lpstr>Wingdings</vt:lpstr>
      <vt:lpstr>Calibri</vt:lpstr>
      <vt:lpstr>汉仪雅酷黑 95W</vt:lpstr>
      <vt:lpstr>微软雅黑</vt:lpstr>
      <vt:lpstr>黑体</vt:lpstr>
      <vt:lpstr>Calibri</vt:lpstr>
      <vt:lpstr>Arial Black</vt:lpstr>
      <vt:lpstr>Arial Unicode MS</vt:lpstr>
      <vt:lpstr>华康标题宋W9(P)</vt:lpstr>
      <vt:lpstr>Broadway</vt:lpstr>
      <vt:lpstr>楷体</vt:lpstr>
      <vt:lpstr>经典繁仿黑</vt:lpstr>
      <vt:lpstr>Arial Narrow</vt:lpstr>
      <vt:lpstr>方正宋刻本秀楷简体</vt:lpstr>
      <vt:lpstr>汉仪雅酷黑-45J</vt:lpstr>
      <vt:lpstr>思源黑体 CN Bold</vt:lpstr>
      <vt:lpstr>Helvetica Neue</vt:lpstr>
      <vt:lpstr>阿里巴巴普惠体</vt:lpstr>
      <vt:lpstr>HarmonyOS Sans SC Black</vt:lpstr>
      <vt:lpstr>HarmonyOS Sans SC Light</vt:lpstr>
      <vt:lpstr>等线</vt:lpstr>
      <vt:lpstr>Arial Unicode MS</vt:lpstr>
      <vt:lpstr>HarmonyOS Sans SC</vt:lpstr>
      <vt:lpstr>思源黑体 CN Light</vt:lpstr>
      <vt:lpstr>system-ui</vt:lpstr>
      <vt:lpstr>Office 主题​​</vt:lpstr>
      <vt:lpstr>12_Office 主题​​</vt:lpstr>
      <vt:lpstr>自我介绍</vt:lpstr>
      <vt:lpstr>PowerPoint 演示文稿</vt:lpstr>
      <vt:lpstr>PowerPoint 演示文稿</vt:lpstr>
      <vt:lpstr>PowerPoint 演示文稿</vt:lpstr>
      <vt:lpstr>中小学教师职称——</vt:lpstr>
      <vt:lpstr>统一职称（职务）等级和名称</vt:lpstr>
      <vt:lpstr>统一职称（职务）等级和名称——原中小学教师专业技术职称的对应关系</vt:lpstr>
      <vt:lpstr>统一职称（职务）等级和名称——事业单位专业技术岗位等级的对应关系</vt:lpstr>
      <vt:lpstr>中小学教师职称——基本条件</vt:lpstr>
      <vt:lpstr>中小学教师职称——基本条件</vt:lpstr>
      <vt:lpstr>中小学教师职称——基本条件</vt:lpstr>
      <vt:lpstr>中小学教师职称——特别关注：</vt:lpstr>
      <vt:lpstr>中小学教师职称——破格评审</vt:lpstr>
      <vt:lpstr>中小学教师职称——破格评审：</vt:lpstr>
      <vt:lpstr>中小学教师职称——破格评审：正高级教师</vt:lpstr>
      <vt:lpstr>中小学教师职称——破格评审：高级教师</vt:lpstr>
      <vt:lpstr>中小学教师职称——破格评审：一级教师</vt:lpstr>
      <vt:lpstr>中小学教师职称——倾斜政策</vt:lpstr>
      <vt:lpstr>中小学教师职称——倾斜政策</vt:lpstr>
      <vt:lpstr>中小学教师职称——绿色通道</vt:lpstr>
      <vt:lpstr>梳理：学习职称评审政策</vt:lpstr>
      <vt:lpstr>PowerPoint 演示文稿</vt:lpstr>
      <vt:lpstr>学习职称评审——评 分 细 则</vt:lpstr>
      <vt:lpstr>对照标准——着手准备</vt:lpstr>
      <vt:lpstr>对照标准——着手准备：基本条件（20分）</vt:lpstr>
      <vt:lpstr>对照标准——着手准备：师德师风(10分)</vt:lpstr>
      <vt:lpstr>对照标准——着手准备：教学能力与业绩（45分）</vt:lpstr>
      <vt:lpstr>对照标准——着手准备：教学能力与业绩（45分）</vt:lpstr>
      <vt:lpstr>对照标准——着手准备：教学能力与业绩（45分）</vt:lpstr>
      <vt:lpstr>对照标准——着手准备：教学能力与业绩（45分）</vt:lpstr>
      <vt:lpstr>对照标准——着手准备：教学能力与业绩（45分）</vt:lpstr>
      <vt:lpstr>对照标准——着手准备：教学能力与业绩（45分）</vt:lpstr>
      <vt:lpstr>对照标准——着手准备：教学能力与业绩（45分）</vt:lpstr>
      <vt:lpstr>对照标准——着手准备：教学能力与业绩（45分）</vt:lpstr>
      <vt:lpstr>对照标准——着手准备：教科研、论文及教师辅导（15分）</vt:lpstr>
      <vt:lpstr>对照标准——着手准备：教科研、论文及教师辅导（15分）</vt:lpstr>
      <vt:lpstr>对照标准——着手准备：教科研、论文及教师辅导（15分）</vt:lpstr>
      <vt:lpstr>对照标准——着手准备：教科研、论文及教师辅导（15分）</vt:lpstr>
      <vt:lpstr>对照标准——着手准备：教科研、论文及教师辅导（15分）</vt:lpstr>
      <vt:lpstr>对照标准——着手准备：表彰奖励荣誉（10分）</vt:lpstr>
      <vt:lpstr>对照标准——着手准备：表彰奖励荣誉（10分）</vt:lpstr>
      <vt:lpstr>对照标准——着手准备：表彰奖励荣誉（10分）</vt:lpstr>
      <vt:lpstr>对照标准——特别关注：一票否决</vt:lpstr>
      <vt:lpstr>梳理：探讨评审准备策略</vt:lpstr>
      <vt:lpstr>PowerPoint 演示文稿</vt:lpstr>
      <vt:lpstr>职称评审资料整理——建议</vt:lpstr>
      <vt:lpstr>职称评审资料整理——建议</vt:lpstr>
      <vt:lpstr>职称评审资料整理建议：常态整理——纸质材料</vt:lpstr>
      <vt:lpstr>职称评审资料整理建议：常态整理——纸质材料</vt:lpstr>
      <vt:lpstr>职称评审资料整理建议：常态整理——电子材料</vt:lpstr>
      <vt:lpstr>职称评审资料整理建议：常态整理——电子材料</vt:lpstr>
      <vt:lpstr>职称评审资料整理建议：常态整理——电子材料</vt:lpstr>
      <vt:lpstr>职称评审资料整理——建议</vt:lpstr>
      <vt:lpstr>职称评审资料整理建议：评审整理——电子材料（按上传要求）</vt:lpstr>
      <vt:lpstr>职称评审资料整理建议：评审整理——电子材料（按上传要求）</vt:lpstr>
      <vt:lpstr>职称评审资料整理建议：评审整理——纸质材料（按上传要求）</vt:lpstr>
      <vt:lpstr>职称评审资料整理建议：评审整理——填写建议</vt:lpstr>
      <vt:lpstr>职称评审资料整理建议：评审整理——填写建议</vt:lpstr>
      <vt:lpstr>职称评审资料整理建议：评审整理——填写建议</vt:lpstr>
      <vt:lpstr>职称评审资料整理建议：评审整理——常见问题</vt:lpstr>
      <vt:lpstr>梳理：分享资料整理经验</vt:lpstr>
      <vt:lpstr>三点建议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WPS_2827865</cp:lastModifiedBy>
  <cp:revision>88</cp:revision>
  <dcterms:created xsi:type="dcterms:W3CDTF">2019-12-09T13:03:00Z</dcterms:created>
  <dcterms:modified xsi:type="dcterms:W3CDTF">2022-10-21T02:34:30Z</dcterms:modified>
</cp:coreProperties>
</file>

<file path=docProps/custom.xml><?xml version="1.0" encoding="utf-8"?>
<prop:Properties xmlns:vt="http://schemas.openxmlformats.org/officeDocument/2006/docPropsVTypes" xmlns:prop="http://schemas.openxmlformats.org/officeDocument/2006/custom-properties">
  <prop:property fmtid="{D5CDD505-2E9C-101B-9397-08002B2CF9AE}" pid="2" name="KSOProductBuildVer">
    <vt:lpwstr>2052-11.1.0.12358</vt:lpwstr>
  </prop:property>
  <prop:property fmtid="{D5CDD505-2E9C-101B-9397-08002B2CF9AE}" pid="3" name="KSOTemplateUUID">
    <vt:lpwstr>v1.0_mb_4P0ml3QQvRSwuUKkZjYJ7A==</vt:lpwstr>
  </prop:property>
  <prop:property fmtid="{D5CDD505-2E9C-101B-9397-08002B2CF9AE}" pid="4" name="ICV">
    <vt:lpwstr>6C6EC4B94BBA4AEB8014B05886020FC8</vt:lpwstr>
  </prop:property>
  <prop:property fmtid="{D5CDD505-2E9C-101B-9397-08002B2CF9AE}" pid="5" name="company">
    <vt:lpwstr>100111021000101210101002100010021010010210000012100011121001111210011102</vt:lpwstr>
  </prop:property>
</prop:Properties>
</file>